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what does not happen for many wise according the the flesh, not many mighty, not many noble?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que n’arrive-t-il pas à beaucoup de sages selon la chair, à beaucoup de puissants, à beaucoup de nobles?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teach others also,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enseñar también a otros,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d'instruire aussi les autres,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ἄλλους κατηχήσω,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the spirits of the prophets subject to?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espíritus de los profetas?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à quoi sont soumis les esprits des prophètes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prophets.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profetas,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prophètes;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προφήταις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did I or they do?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hicimos yo o ellos?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qu’avons-nous fait ou qu’ont-ils fait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preach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predicamos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voilà ce que nous prêchons,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What does the Spirit search?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¿Qué busca el Espíritu?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que recherche l’Esprit?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the deep things of God.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 lo profundo de Dios,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les profondeurs de Dieu.</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βάθη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does interpretation make speaking with tongues not less than prophesying?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hace la interpretación que hablar en lenguas no sea menos que profetizar?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que l’interprétation fait que le parler en langues n’est pas moins que la prophétie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church may receive edification.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iglesia reciba edificación.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l'Église en reçoive de l'édification.</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ἐκκλησία οἰκοδομὴν λάβῃ.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warn the Corinthians about the fact that people who regularly do any of 10 specific acts will not inherit the kingdom of God?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advirtió Pablo a los corintios acerca del hecho de que las personas que realizan regularmente cualquiera de 10 actos específicos no heredarán el reino de Dios?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qu’est-ce que Paul a averti les Corinthiens sur le fait que les personnes qui commettent régulièrement l’un des 10 actes spécifiques n’hériteront pas du royaume de Dieu?</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called.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avez été appelés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two questions are asked to help us understand what we should do instead of taking one another to law. What question is asked in addition to saying why do you not rather let yourselves be cheated?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se hacen dos preguntas para ayudarnos a comprender qué debemos hacer en lugar de demandarnos unos a otros. ¿Qué pregunta se hace además de decir por qué no preferís dejaros engañar?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6:7, deux questions sont posées pour nous aider à comprendre ce que nous devrions faire au lieu de nous engager mutuellement dans des poursuites judiciaires. Quelle question se pose en plus de dire pourquoi ne vous laissez-vous pas plutôt tromper?</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not rather accept wrong?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no sufrís más bien el agravio?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ne souffrez-vous pas plutôt quelque injustice?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οὐχὶ μᾶλλον ἀδικεῖσθε;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Who are Paul and Apollos?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¿Quiénes son Pablo y Apolos?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3:5, qui sont Paul et Apollos?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ministers through whom you believed,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Servidores por medio de los cuales habéis creído;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serviteurs, par le moyen desquels vous avez cru,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διάκονοι δι’ ὧν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Paul asked a question and answered it by saying to not seek to be loosed.  What did he ask?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Pablo hizo una pregunta y la respondió diciendo que no busquen ser desatados. ¿Qué preguntó?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7:27, Paul a posé une question et y a répondu en disant de ne pas chercher à se laisser délier. Qu'a-t-il demandé?</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bound to a wife?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ligado a mujer?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Es-tu lié à une femme,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δέδεσαι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sing in what 2 ways?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cantaría de qué dos maneras?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:15, Paul a dit qu’il chanterait de quelles 2 manières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sing with the spirit, and I will also sing with the understanding.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cantaré con el espíritu, pero cantaré también con el entendimiento,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chanterai par l'esprit, mais je chanterai aussi avec l'intelligence.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ψαλῶ τῷ πνεύματι, ψαλῶ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the Lord will bring to light the hidden things of darkness and what else when he comes?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el Señor sacará a la luz lo oculto de las tinieblas y ¿qué más cuando venga?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le Seigneur mettra en lumière les choses cachées des ténèbres et quoi d’autre quand il viendra?</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The things which God has prepared has not been seen, heard, nor what else?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¿Lo que Dios ha preparado no se ha visto, ni oído, ni qué más?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les choses que Dieu a préparées n’ont pas été vues, ni entendues, ni quoi d’autre?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reveal the counsels of the hearts.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manifestará las intenciones de los corazones.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manifestera les desseins des coeurs.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φανερώσει τὰς βουλὰς τῶν καρδιῶν,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who speaks edification and exhortation and comfort to men?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¿quién habla a los hombres de edificación, exhortación y consuelo?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 qui parle d’édification, d’exhortation et de réconfort aux hommes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done with the base things of the world and the things which are despised?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ha hecho Dios con las cosas viles del mundo y las cosas despreciadas?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qu’a fait Dieu des choses viles du monde et des choses méprisées?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chosen,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escogió Dios,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a choisi les choses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ἐξελέξατο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have we done with the Spirit who is from God?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hemos hecho con el Espíritu que viene del mundo?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qu’avons-nous fait de l’Esprit qui vient de Dieu?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we have received,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no hemos recibido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ἐλάβομεν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by what does Paul say he is not justified by?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¿por qué dice Pablo que no es justificado?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4:3, par quoi Paul dit-il qu’il n’est pas justifié?</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know of nothing against myself,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de nada tengo mala conciencia,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me sens coupable de rien;</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γὰρ ἐμαυτῷ σύνοιδα,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who said time is short?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¿quién dijo que el tiempo es corto?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qui a dit que le temps était court?</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have entered into the heart of man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han subido al corazón del hombre,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ne sont point montées au coeur de l'homme,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ἐπὶ καρδίαν ἀνθρώπου οὐκ ἀνέβη,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this I say, brethren,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ce que je dis, frères,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what does he who is unmarried care for?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¿de qué se preocupa el soltero?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de quoi se soucie celui qui n’est pas marié?</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things of the Lord—how he may please the Lord.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cosas del Señor, de cómo agradar al Señor;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du Seigneur, des moyens de plaire au Seigneur;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μεριμνᾷ τὰ τοῦ κυρίου, πῶς ἀρέσῃ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before the twelve?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¿quiénes vieron a Cristo antes de los doce?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 qui a vu Christ avant les douze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seen by Cephas,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apareció a Cefas,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apparu à Céphas,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ὤφθη Κηφᾷ,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In the sight of God, what is the wisdom of this world?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¿Cuál es la sabiduría de este mundo delante de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3:19, Aux yeux de Dieu, quelle est la sagesse de ce monde?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wisdom of this world is foolishness with God.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de este mundo es insensatez ante Dios,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sagesse de ce monde est une folie devant Dieu.</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σοφία τοῦ κόσμου τούτου μωρία παρὰ τῷ θεῷ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the other is not edified, even though you have done what?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se bendice con el espíritu, el otro no es edificado, ¿aunque hayas hecho qué?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:17, si vous bénissez avec l’esprit, l’autre n’est pas édifié, même si vous avez fait quoi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indeed give thanks well,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a la verdad, bien das gracias;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rends, il est vrai, d'excellentes actions de grâces,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μὲν γὰρ καλῶς εὐχαριστεῖς,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Paul said each one will receive his own reward according to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Pablo dijo que cada uno recibirá su recompensa ¿según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3:8, Paul dit que chacun recevra sa propre récompense en fonction de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where did Paul teach that each one should walk as God distrusted and as the Lord called?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¿dónde enseñó Pablo que cada uno debe caminar como Dios desconfió y como el Señor llamó?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7:17, où Paul a-t-il enseigné que chacun doit marcher selon la méfiance de Dieu et selon l’appel du Seigneur?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his own labor.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su labor,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son propre travail.</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τὸν ἴδιον κόπον,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we should not keep company with or even do what other thing with any anyone named a brother who is sexually immoral, or covetous, or an idolater, or a reviler, or a drunkard, or an extortioner?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¿no debemos tener compañía ni siquiera hacer qué otra cosa con cualquiera que se llame hermano, que sea sexualmente inmoral, o avaro, o idólatra, o calumniador, o borracho, o ladrón?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nous ne devrions pas fréquenter ou même faire quoi d’autre avec quelqu’un nommé frère qui est sexuellement immoral, ou cupide, ou idolâtre, ou injurieux, ou ivrogne, ou extorqueur?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even to eat with such a person.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el tal ni aun comáis,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même manger avec un tel homme.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τοιούτῳ μηδὲ συνεσθίειν.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do pray in what 2 ways?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oraría de qué dos maneras?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15, Paul a dit qu’il prierait de quelles 2 manières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pray with the spirit, and I will also pray with the understanding.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Oraré con el espíritu, pero oraré también con el entendimiento;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prierai par l'esprit, mais je prierai aussi avec l'intelligence;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προσεύξομαι τῷ πνεύματι, προσεύξομαι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his God always about whom?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da gracias a su Dios por quién?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son Dieu pour qui?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vosotros,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votre sujet,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has God chosen the foolish things of the world to do?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qué ha escogido Dios las tonterías del mundo?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qu’est-ce que Dieu a choisi de faire pour les choses folles du monde?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put to shame the wise,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 a los sabios;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confondre les sages;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καταισχύνῃ τοὺς σοφούς,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when do we see in a mirror, dimly?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¿cuándo vemos en un espejo, oscuramente?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13:12, quand voyons-nous dans un miroir, faiblement?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 ordain in all the churches.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ordeno en todas las iglesias.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ainsi que je l'ordonne dans toutes les Églises.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ἐν ταῖς ἐκκλησίαις πάσαις διατάσσομαι.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we see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vemos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nous voyons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βλέπομεν γὰρ ἄρτι δι’ ἐσόπτρου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the Lord will do what in addition to revealing the counsels of the hearts when he comes?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hará el Señor además de revelar los consejos de los corazones cuando venga?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que fera le Seigneur en plus de révéler les conseils des cœurs lorsqu’il viendra?</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both bring to light the hidden things of darkness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aclarará también lo oculto de las tinieblas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mettra en lumière ce qui est caché dans les ténèbres,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φωτίσει τὰ κρυπτὰ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is the relationship in time between this mortal putting on immortality and the saying coming true that death is swallowed up in victory?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¿cuál es la relación en el tiempo entre este mortal que se reviste de inmortalidad y el dicho hecho realidad de que la muerte es devorada en la victoria?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:54, quelle est la relation dans le temps entre ce mortel revêtant l’immortalité et la parole qui se réalise selon laquelle la mort est engloutie dans la victoire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shall be brought to pass the saying that is written: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se cumplirá la palabra que está escrita: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s'accomplira la parole qui est écrite: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γενήσεται ὁ λόγος ὁ γεγραμμένος·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Paul is not writing these things to do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¿Pablo no escribe estas cosas para hacer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4:14, Paul n’écrit pas ces choses pour faire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shame you,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vous faire honte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ἐντρέπων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13:5, what are 4 ways to detect if someone does not have love?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13:5 ¿Cuáles son 4 formas de detectar si alguien no tiene amor?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13:5, quelles sont les 4 façons de détecter si quelqu’un n’a pas d’amour?</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behave rudely, does not seek its own, is not provoked, thinks no evil;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hace nada indebido, no busca lo suyo, no se irrita, no guarda rencor;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fait rien de malhonnête, elle ne cherche point son intérêt, elle ne s'irrite point, elle ne soupçonne point le mal,</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ἀσχημονεῖ, οὐ ζητεῖ τὰ ἑαυτῆς, οὐ παροξύνεται, οὐ λογίζεται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from what starting point until when did Paul say that those who have wives should live as thought they had none?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¿Cuándo vivirán los que tienen esposa pensando que no la tienen?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à partir de quel point de départ jusqu’à quand Paul a-t-il dit que ceux qui ont une femme devraient vivre comme s’ils n’en avaient pas?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by Man came the resurrection of the dead because what happened?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por el Hombre vino la resurrección de los muertos porque ¿qué pasó?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:21, c’est par l’homme que la résurrection des morts est venue. Que s’est-il passé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from now on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Resta, pues,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désormais ceux</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ἐστίν· τὸ λοιπὸν ἵνα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it is better to marry than to do what?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¿es mejor casarse que hacer qué?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7:9, il vaut mieux se marier que faire quoi?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to burn with passion.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estarse quemando.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 brûler.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πυροῦσθαι.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If the rulers of this age knew, what would they have not done?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si los gobernantes de este siglo supieran, ¿qué no habrían hecho?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si les dirigeants de cette époque savaient, que n’auraient-ils pas fait?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would not have crucified the Lord of glory.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nunca habrían crucificado al Señor de la gloria.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n'auraient pas crucifié le Seigneur de gloire.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τὸν κύριον τῆς δόξης ἐσταύρωσαν·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should we flee?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¿de qué debemos huir?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devons-nous fuir?</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sexual immorality.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fornicación.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l'impudicité.</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πορνείαν·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What does Paul say we speak in a mystery?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¿Qué dice Pablo que hablamos en misterio?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de quoi Paul dit-il que nous parlons dans un mystère?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speak the wisdom of God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hablamos sabiduría de Dios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prêchons la sagesse de Dieu,</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λαλοῦμεν θεοῦ σοφίαν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even though God sent men with other tongues to speak to his people, what will the result be?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aunque Dios envió hombres en otras lenguas para hablar a su pueblo, ¿cuál será el resultado?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même si Dieu a envoyé des hommes parlant d’autres langues pour parler à son peuple, quel sera le résultat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by man came death,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cuanto la muerte entró por un hombre,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la mort est venue par un homme,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δι’ ἀνθρώπου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for all that, they will not hear Me,” says the Lord.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aun así me oirán, dice el Señor.»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 m'écouteront pas même ainsi, dit le Seigneur.</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 οὕτως εἰσακούσονταί μου,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why should the unbeliever be permitted to depart from a marriage?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¿por qué se le debe permitir al incrédulo abandonar un matrimonio?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7:15, pourquoi un incroyant devrait-il être autorisé à se séparer d’un mariage?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has called us to peace.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a vivir en paz nos llamó Dios.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nous a appelés à vivre en paix.</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δὲ εἰρήνῃ κέκληκεν ἡμᾶς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13:7, a person with perfect love does what 4 things?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13:7, ¿una persona con perfecto amor hace qué 4 cosas?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13:7, une personne avec un amour parfait fait quelles 4 choses?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bears all things, believes all things, hopes all things, endures all things.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sufre, todo lo cree, todo lo espera, todo lo soporta.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excuse tout, elle croit tout, elle espère tout, elle supporte tout.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στέγει, πάντα πιστεύει, πάντα ἐλπίζει, πάντα ὑπομένει.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how important is it that Christ died for our sins according to the Scriptures?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importancia tiene que Cristo murió por nuestros pecados según las Escrituras?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dans quelle mesure est-il important que Christ soit mort pour nos péchés selon les Écritures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of all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asimismo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avant tout,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πρώτοις,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understanding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entender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comprendre quoi?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understand all mysteries and all knowledge,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entendiera todos los misterios y todo conocimiento,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science de tous les mystères et toute la connaissance,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εἰδῶ τὰ μυστήρια πάντα καὶ πᾶσαν τὴν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statement contrasts with saying that the first man was of the earth and made of dust?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¿qué afirmación contrasta con decir que el primer hombre era de la tierra y hecho de polvo?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quelle affirmation contraste avec l’affirmation selon laquelle le premier homme était de la terre et fait de poussière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you sow is not made alive unless what happens?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lo que se siembra no cobra vida a menos que suceda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ce que vous semez ne devient vivant que si que se passe-t-il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second Man is the Lord from heaven.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segundo hombre, que es el Señor, es del cielo.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second homme est du ciel.</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δεύτερος ἄνθρωπος ἐξ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when death is destroyed, what is death called?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cuando la muerte es destruida, ¿cómo se llama muerte?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lorsque la mort est détruite, comment appelle-t-on la mort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enemy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postrer enemigo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ennemi</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ἔσχατος ἐχθρὸς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for a man to do what if he thinks he is behaving improperly toward his virgin, if she is past the flower of youth, and thus it must be?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que un hombre hiciera ¿qué pasa si piensa que se está comportando incorrectamente con su virgen, si ella ya pasó la flor de la juventud, y así debe ser?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acceptable pour un homme de faire quoi s'il pense qu'il se comporte mal envers sa vierge, si elle a dépassé la fleur de la jeunesse, et cela doit être ainsi?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do what he wishes.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haga lo que quiera,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fasse ce qu'il veut,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θέλει ποιείτω·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it dies.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muere antes.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ne meurt.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ἀποθάνῃ·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what is stronger than men?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¿qué es más fuerte que los hombres?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qu’est-ce qui est plus fort que les hommes?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weakness of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débil de Dios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faiblesse de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ἀσθενὲς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Of whom did Paul declare testimony?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¿De quién declaró Pablo testimonio?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de qui Paul a-t-il rendu témoignage?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declaring to you the testimony of God.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anunciaros el testimonio de Dios,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suis allé vous annoncer le témoignage de Dieu.</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καταγγέλλων ὑμῖν τὸ μαρτύριον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if there is no resurrection of the dead, what would also not be true?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si no hay resurrección de los muertos, ¿qué tampoco sería cierto?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:13, s’il n’y avait pas de résurrection des morts, qu’est-ce qui ne serait pas vrai non plus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did Paul say he would know instead of the word of those who are puffed up?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dijo Pablo que sabría en lugar de la palabra de los que se envanecen?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qu’est-ce que Paul dit qu’il saurait à la place de la parole de ceux qui sont enflés?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power.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poder de los que andan envanecidos,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puissance de ceux qui se sont enflés.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τὴν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how should all things be done?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¿cómo se deben hacer todas las cosas?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comment tout devrait-il se faire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decently and in order.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decentemente y con orden.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bienséance et avec ordre.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καὶ κατὰ τάξιν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question is asked about the fact that he who is joined to a harlot is one body with her?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pregunta se hace sobre el hecho de que el que se une a una ramera es un solo cuerpo con ella?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quelle question est posée sur le fait que celui qui s’attache à une prostituée ne fait qu’un avec elle?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is not made alive unless it dies?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cobra vida a menos que muera?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qu’est-ce qui ne redevient vivant que s’il meurt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you sow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tú siembras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tu sèmes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of all the many languages in the world none of them is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todos los muchos idiomas del mundo, ¿cuál es ninguno de ellos?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10, de toutes les nombreuses langues du monde, aucune n’est quoi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without significance.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carece de significado.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soit une langue intelligible;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ἄφωνον·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in what two ways was Timothy connected to Paul.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¿de qué dos maneras Timoteo estaba conectado con Pablo?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4:17, de quelles deux manières Timothée était-il lié à Paul?</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my beloved and faithful son in the Lord,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mi hijo amado y fiel en el Señor,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mon enfant bien-aimé et fidèle dans le Seigneur;</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ἐστίν μου τέκνον ἀγαπητὸν καὶ πιστὸν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To whom do all things belong?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¿A quién pertenecen todas las cosas?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à qui appartiennent toutes choses?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yours: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vuestro: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à vous,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our preaching would be empty if what were true?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nuestra predicación sería vacía si ¿qué fuera verdad?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notre prédication serait vide de sens si qu’était vrai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what will He put all things under Him?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¿a qué someterá todas las cosas?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:28, que va-t-il lui soumettre toutes choses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may be all in all.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Dios sea todo en todos.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Dieu soit tout en tous.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ὁ θεὸς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what words are used to describe idea that we shall not all sleep but we shall all be changed?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¿qué palabras se usan para describir la idea de que no todos dormiremos pero todos seremos transformados?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quels mots sont utilisés pour décrire l’idée selon laquelle nous ne dormirons pas tous mais que nous serons tous transformés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Behold, I tell you a mystery: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un misterio: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je vous dis un mystère: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ἰδοὺ μυστήριον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my understanding is unfruitful, but who does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mi entendimiento es infructuoso, pero ¿quién hace qué?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mon entendement est infructueux, mais qui fait quoi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spirit prays,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espíritu ora,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esprit est en prière,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πνεῦμά μου προσεύχεται,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the third day after he died?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al tercer día de su muerte?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le troisième jour après sa mort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rose again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resucitó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ressuscité</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in what situation is a brother or a sister not under bondage?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¿en qué situación un hermano o una hermana no están bajo esclavitud?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7:15, dans quelle situation un frère ou une sœur n’est-il pas esclave?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unbeliever departs,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el no creyente se separa,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non-croyant se sépare,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ὁ ἄπιστος χωρίζεται,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a person should walk as the Lord has called each one and as what else?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la persona debe andar como el Señor ha llamado a cada uno y ¿como qué más?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une personne doit marcher comme le Seigneur l’a appelé et comme quoi d’autre?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God has distributed to each one,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los dones que el Señor le repartió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part que le Seigneur lui a faite,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ἑκάστῳ ὡς ἐμέρισεν ὁ κύριος, ἕκαστον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does Paul wish to be with you all in Christ Jesus?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¿qué desea Pablo que sea con todos ustedes en Cristo Jesús?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qu’est-ce que Paul souhaite être avec vous tous en Jésus-Christ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love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amor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amour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who had Paul already judged?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¿a quién había juzgado ya Pablo?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qui Paul avait-il déjà jugé?</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him who has so done this deed.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tal cosa ha hecho.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commis un tel acte.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οὕτως τοῦτο κατεργασάμενον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Which work will receive a reward?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¿Qué trabajo recibirá recompensa?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quelle œuvre recevra une récompense?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has built on it endures,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 fondement subsiste,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μενεῖ ὃ ἐποικοδόμησεν,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does Paul speak among those who are mature?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habla Pablo entre los madurez en la fe?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que dit Paul parmi ceux qui sont mûrs?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we speak wisdom among those who are mature,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hablamos sabiduría entre los que han alcanzado madurez en la fe;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c'est une sagesse que nous prêchons parmi les parfaits,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Σοφίαν δὲ λαλοῦμεν ἐν τοῖς τελείοις,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greats the brethren in Corinth that are associates with Aquila and Priscilla?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engrandece a los hermanos en Corinto que están asociados con Aquila y Priscila?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grandit les frères de Corinthe qui sont associés à Aquila et Priscille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 about the fact that the saints will judge the world.  What did he ask?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pregunta sobre el hecho de que los santos juzgarán al mundo. ¿Qué preguntó?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s’interroge sur le fait que les saints jugeront le monde. Qu'a-t-il demandé?</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what should we do since God judges those who are outside?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¿qué debemos hacer ya que Dios juzga a los que están afuera?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que devons-nous faire puisque Dieu juge ceux qui sont dehors?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“put away from yourselves the evil person.”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Quitad, pues, a ese perverso de entre vosotros.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Otez le méchant du milieu de vous.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ἐξάρατε τὸν πονηρὸν ἐξ ὑμῶν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3 conditions are satisfied. What is the first one?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le parecía bien que un hombre se casara si se cumplían tres condiciones. ¿Cuál es el primero?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si un homme se mariait si 3 conditions étaient remplies. Quel est le premier?</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 man thinks he is behaving improperly toward his virgin,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alguno piensa que es impropio que a su hija virgen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regarde comme déshonorant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ἀσχημονεῖν ἐπὶ τὴν παρθένον αὐτοῦ νομίζει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do those who are perishing think about the gospel?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piensan acerca del evangelio los que están pereciendo?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 pensent ceux qui périssent de l’Évangile?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message of the cross is foolishness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de la cruz es locura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prédication de la croix est une folie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μωρία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who says that a brother should not divorce his wife if she is willing to live with him even if she does not believe.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quien dice que un hermano no debe divorciarse de su esposa si ella está dispuesta a vivir con él aunque no crea.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qui dit qu’un frère ne devrait pas divorcer de sa femme si elle est prête à vivre avec lui, même si elle ne croit pas.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the rest I, not the Lord, say: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demás yo digo, no el Señor,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autres, ce n'est pas le Seigneur, c'est moi qui dis: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λοιποῖς λέγω ἐγώ, οὐχ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church that is in their house.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iglesia que está en su casa, os saludan mucho en el Señor.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l'Église qui est dans leur maison, vous saluent beaucoup dans le Seigneur.</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κατ’ οἶκον αὐτῶν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deliver first of all?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pronunció Pablo en primer lugar?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qu’est-ce que Paul a livré en premier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received: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recibí: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l'avais aussi reçu,</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παρέλαβον,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where is the Holy Spirit?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¿dónde está el Espíritu Santo?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où est le Saint-Esprit?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in you,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está en vosotros,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vous,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ἁγίου πνεύματός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where would Paul prefer to speak 5 words with his understanding than 10,000 words in a tongue?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¿dónde preferiría Pablo hablar 5 palabras con su entendimiento que 10,000 palabras en una lengua?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dans quel domaine Paul préférerait-il prononcer 5 mots avec son entendement plutôt que 10 000 mots en langue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the church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la iglesia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l'Église,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who is preached that he has been raised from the dead?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¿a quién se le predica que ha resucitado de entre los muertos?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:12, à qui est-il annoncé qu’il est ressuscité des morts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Christ is preached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se predica que Cristo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l'on prêche que Christ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κηρύσσεται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had died when this verse was written?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habían muerto cuando se escribió este versículo?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étaient morts au moment où ce verset a été écrit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 have fallen asleep.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otros ya han muerto.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quelques-uns sont morts.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ἐκοιμήθησαν·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No one knows the things of God except for who?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¿Nadie conoce las cosas de Dios sino quién?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personne ne connaît les choses de Dieu, sauf qui?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which is the greatest of faith, hope and love?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¿cuál es la mayor fe, esperanza y amor?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quel est le plus grand de la foi, de l’espérance et de l’amour?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greatest of these is love.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mayor de ellos es el amor.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plus grande de ces choses, c'est la charité.</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τούτων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Why does the natural man cannot know the things of the Spirit of God?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¿Por qué el hombre natural no puede conocer las cosas del Espíritu de Dios?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pourquoi l’homme naturel ne peut-il pas connaître les choses de l’Esprit de Dieu?</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spiritually discerned.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han de discernir espiritualmente.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spirituellement qu'on en juge.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πνευματικῶς ἀνακρίνεται·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in addition to being the power of God, what is Christ crucified to those who are called?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además de ser poder de Dios, ¿qué es Cristo crucificado para los que son llamados?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en plus d’être la puissance de Dieu, qu’est-ce que le Christ crucifié pour ceux qui sont appelés?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wisdom of God.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sabiduría de Dios,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sagesse de Dieu</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θεοῦ σοφίαν.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strong, how are the apostles?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en contraste con los hermanos de Corinto que eran fuertes, ¿cómo son los apóstoles?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qui sont forts, comment sont les apôtres?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weak, but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nosotros débiles,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faibles, mais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ἀσθενεῖς,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if the unbelieving spouse departs, what should be done for the unbeliever?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si el cónyuge incrédulo se marcha, ¿qué se debe hacer por el incrédulo?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7:15, si le conjoint incroyant s’en va, que doit-on faire pour l’incroyant?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depart;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sepárese,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se sépare;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χωριζέσθω·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the Spirit of God.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de Dios.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l'Esprit de Dieu.</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πνεῦμα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What does the spirit of the man know?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¿Qué sabe el espíritu del hombre?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que sait l’esprit de l’homme?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man knows the things of a man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de entre los hombres conoce las cosas del hombre,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des hommes, en effet, connaît les choses de l'homme,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οἶδεν ἀνθρώπων τὰ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For  no other foundation can anyone lay than that which is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Porque nadie puede poner otro fundamento que el que es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car personne ne peut poser d’autre fondement que ce qui est quoi?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that which is laid,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que está puesto,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été posé,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τὸν κείμενον,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who did Paul urge the brethren in Corinth to submit themselves to in addition to Achaia and the houshold of Stephans?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¿a quién instó Pablo a los hermanos de Corinto a someterse además de Acaya y la casa de Esteban?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:16, à qui Paul a-t-il exhorté les frères de Corinthe à se soumettre en plus de l'Achaïe et de la maison d'Étienne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everyone who works and labors with us.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que ayudan y trabajan.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tous ceux qui travaillent à la même oeuvre.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παντὶ τῷ συνεργοῦντι καὶ κοπιῶντι.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rejoice?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se regocijan?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devraient se réjouir?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rejoice,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se alegraran;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se réjouissant pas,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why did Paul prefer to speak 5 words with understanding than 10,000 in a tongue?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¿por qué Pablo prefirió hablar 5 palabras con entendimiento que 10.000 en lenguas?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pourquoi Paul préférait-il prononcer 5 mots avec compréhension plutôt que 10 000 en une langue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