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in whom did Paul say he had begotten the Corinthians?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¿en quién dijo Pablo que había engendrado a los corintios?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en qui Paul dit-il qu’il avait engendré les Corinthiens?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keep silent in church, and let him speak to himself and to God.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calle en la iglesia, y hable para sí mismo y para Dios.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se taise dans l'Église, et qu'on parle à soi-même et à Dieu.</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σιγάτω ἐν ἐκκλησίᾳ, ἑαυτῷ δὲ λαλείτω καὶ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statement has nearly the same meaning in this verse as saying that corruption does not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declaración tiene casi el mismo significado en este versículo que decir que la corrupción no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quelle déclaration a à peu près le même sens dans ce verset que de dire que la corruption n’existe pas ?</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flesh and blood cannot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la carne y la sangre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la chair et le sang</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σὰρξ καὶ αἷμα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14:23, people will say that you are out of your mind if what 3 things happen together?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14:23, ¿la gente dirá que estás loco si tres cosas suceden juntas?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:23, les gens diront que vous êtes fou si quelles sont les trois choses qui se produisent ensemble ?</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the whole church comes together in one place, and all speak with tongues, and there come in those who are uninformed or unbelievers, will they not say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toda la iglesia se reúne en un lugar, y todos hablan en lenguas, y entran indoctos o incrédulos,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donc, dans une assemblée de l'Église entière, tous parlent en langues, et qu'il survienne des hommes du peuple ou des non-croyants, ne diront-ils pas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οὖν συνέλθῃ ἡ ἐκκλησία ὅλη ἐπὶ τὸ αὐτὸ καὶ πάντες λαλῶσιν γλώσσαις, εἰσέλθωσιν δὲ ἰδιῶται ἢ ἄπιστοι,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14:6, Paul suggested that he would profit them even if he came to them speaking with tongues if he also did at least 1 of what 4 things?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14:6, Pablo sugirió que les beneficiaría incluso si venía a ellos hablando en lenguas si también hacía al menos 1 de ¿qué 4 cosas?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:6, Paul a suggéré qu’il leur serait bénéfique même s’il venait vers eux en parlant en langues s’il faisait également au moins 1 de quelles 4 choses ?</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I speak to you either by revelation, by knowledge, by prophesying, or by teaching?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os hablo con revelación, con conocimiento, con profecía o con doctrina?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je ne vous parlais pas par révélation, ou par connaissance, ou par prophétie, ou par doctrine?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ὑμῖν λαλήσω ἢ ἐν ἀποκαλύψει ἢ ἐν γνώσει ἢ ἐν προφητείᾳ ἢ ἐν διδαχῇ;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3:5, Name two ministers mentioned by Paul?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3:5, ¿Nombra dos ministros mencionados por Pablo?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3:5, nommez deux ministres mentionnés par Paul?</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then is Paul, and who is Apollos,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es Pablo, y qué es Apolos?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Qu'est-ce donc qu'Apollos, et qu'est-ce que Paul?</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ἐστιν Ἀπολλῶς; τί δέ ἐστιν Παῦλος;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14:14, my spirit prays when I do what?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14:14, ¿mi espíritu ora cuando hago qué?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:14, mon esprit prie quand je fais quoi ?</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Christ Jesus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en Cristo Jesús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Jésus Christ</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γὰρ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I pray in a tongue,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yo oro en lengua desconocida,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je prie en langue,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γὰρ προσεύχωμαι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 what is a man supposed to do about Paul, Apollos, and Cephas in relation to the people who are servants of Christ and stewards of the mysteries of God?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 ¿qué se supone que debe hacer un hombre con Pablo, Apolos y Cefas en relación con el pueblo que es siervo de Cristo y mayordomo de los misterios de Dios?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 qu’est-ce qu’un homme est censé faire à propos de Paul, Apollos et Céphas par rapport aux personnes qui sont des serviteurs du Christ et des intendants des mystères de Dieu?</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consider us,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consideren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qu'on nous regarde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ἡμᾶς λογιζέσθω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3:11, What can anyone lay?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3:11, ¿Qué puede poner cualquiera?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3:11, que peut-on poser?</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 other foundation can anyone lay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Nadie puede poner otro fundamento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personne ne peut poser un autre fondement</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θεμέλιον γὰρ ἄλλον οὐδεὶς δύναται θεῖναι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3:22, Paul refers to 3 ministers when he said for all things are yours. Name the  3 ministers?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3:22, Pablo se refiere a 3 ministros cuando dijo porque todo es vuestro. ¿Nombra a los 3 ministros?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3:22, Paul fait référence à 3 ministres lorsqu’il dit que tout vous appartient. Nommez les 3 ministres?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Paul or Apollos or Cephas,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Pablo, Apolos o Cefas,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Paul, soit Apollos, soit Céphas,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Παῦλος εἴτε Ἀπολλῶς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7:30, who did Paul say should be as though they did not weep?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7:30, ¿quiénes dijo Pablo que deberían ser como si no lloraran?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7:30, selon Paul, qui devrait être comme s’il ne pleurait pas?</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who weep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lloran,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qui pleurent</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κλαίοντες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3:11, Who Paul is referring to when talking about foundation already laid?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3:11, ¿a quién se refiere Pablo cuando habla de cimientos ya puestos?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3:11, à qui Paul fait référence lorsqu’il parle des fondations déjà posées?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 it is good for a man to not do what?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 ¿qué es bueno para el hombre no hacer?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 qu’est-il bon pour un homme de ne pas faire?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Jesus Christ.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es Jesucristo.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savoir Jésus Christ.</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ἐστιν Ἰησοῦς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6:7, how does Paul describe the situation in which a brother goes to law against another brother?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6:7, ¿cómo describe Pablo la situación en la que un hermano demanda a otro hermano?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6:7, comment Paul décrit-il la situation dans laquelle un frère intente une action en justice contre un autre frère?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therefore, it is already an utter failure for you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Ciertamente, ya es una falta en vosotros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déjà certes un défaut chez vous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ἤδη μὲν οὖν ὅλως ἥττημα ὑμῖν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14:36, a question is asked to help listeners realize that God's word comes to many people.  What question is first asked?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14:36, se hace una pregunta para ayudar a los oyentes a darse cuenta de que la palabra de Dios llega a muchas personas. ¿Qué pregunta se hace primero?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:36, une question est posée pour aider les auditeurs à réaliser que la parole de Dieu s'adresse à de nombreuses personnes. Quelle question est posée en premier ?</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did the word of God come originally from you?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ha salido de vosotros la palabra de Dios,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Est-ce de chez vous que la parole de Dieu est sortie?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ἀφ’ ὑμῶν ὁ λόγος τοῦ θεοῦ ἐξῆλθεν,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6:17, what happens to he who is joined to the Lord?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6:17, ¿qué le sucede al que se une al Señor?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6:17, qu’arrive-t-il à celui qui est uni au Seigneur?</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one spirit with Him.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 espíritu es con él.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avec lui un seul esprit.</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πνεῦμά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15:30, how frequently did Paul and Barnabas stand in jeopardy?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15:30, ¿con qué frecuencia estuvieron en peligro Pablo y Bernabé?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:30, à quelle fréquence Paul et Barnabas ont-ils été en danger ?</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every hour?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toda hora?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 heure en péril?</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πᾶσαν ὥραν;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do something people who don't understand won't be able to say Amen.  What is this something?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haces algo, las personas que no entienden no podrán decir Amén. ¿Qué es este algo?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:16, si vous faites quelque chose, les gens qui ne comprennent pas ne pourront pas dire Amen. C'est quoi ce quelque chose ?</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touch a woman.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tocar mujer.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ne point toucher de femme.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γυναικὸς μὴ ἅπτεσθαι·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if you bless with the spirit,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bendices sólo con el espíritu,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si tu rends grâces par l'esprit,</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ἐὰν εὐλογῇς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raised that contrasts with dishonor?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se resucita el cuerpo que contrasta con la deshonra?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le corps est-il ressuscité qui contraste avec le déshonneur ?</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in glory.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en gloria;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glorieux;</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ἐν δόξῃ·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a person who speaks with the tongues of men and angels, but has not love, is like what two things?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el que habla lenguas humanas y angelicales, pero no tiene amor, ¿a qué dos cosas se parece?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 une personne qui parle dans les langues des hommes et des anges, mais qui n’a pas d’amour, ressemble à deux choses?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become sounding brass or a clanging cymbal.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vengo a ser como metal que resuena o címbalo que retiñe.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un airain qui résonne, ou une cymbale qui retentit.</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γέγονα χαλκὸς ἠχῶν ἢ κύμβαλον ἀλαλάζον.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7:14, what happens to the unbelieving wife?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7:14, ¿Por quién es santificada la esposa incrédula?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7:14, qu’arrive-t-il à la femme incroyante?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sanctified by the husband;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marido.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sanctifiée par le frère;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ἡγίασται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5:5, what did Paul say may happen in the day of the Lord Jesus if the Corinthians deliver the person who had performed the immoral sexual act to Satan for the destruction of the flesh?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5:5, ¿qué dijo Pablo que podría suceder en el día del Señor Jesús si los corintios entregan a la persona que había realizado el acto sexual inmoral a Satanás para destrucción de la carne?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5:5, selon Paul, qu’est-ce qui pourrait arriver au jour du Seigneur Jésus si les Corinthiens livraient à Satan la personne qui avait commis un acte sexuel immoral pour la destruction de la chair?</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his spirit may be saved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el espíritu sea salvo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l'esprit soit sauvé</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τὸ πνεῦμα σωθῇ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13:4, what are 2 things that can help you determine if someone has love?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13:4, ¿cuáles son dos cosas que pueden ayudarte a determinar si alguien tiene amor?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13:4, quelles sont les deux choses qui peuvent vous aider à déterminer si quelqu’un a de l’amour?</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7:5, why should a husband and wife come together again because of your lack of self-control?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7:5, ¿por qué deberían volver a juntarse marido y mujer debido a su falta de dominio propio?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7:5, pourquoi un mari et une femme devraient-ils se réunir à nouveau à cause de votre manque de maîtrise de soi?</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suffers long and is kind;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es sufrido, es benigno;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charité est patiente, elle est pleine de bonté;</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μακροθυμεῖ, χρηστεύεται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what did Paul say should be done for Timothy that he may come to visit Paul?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¿qué dijo Pablo que se debía hacer por Timoteo para que pudiera venir a visitar a Pablo?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11, que dit Paul qu’il faut faire pour Timothée afin qu’il puisse venir rendre visite à Paul ?</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send him on his journey in peace,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encaminadlo en paz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Accompagnez-le en paix,</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προπέμψατε δὲ αὐτὸν ἐν εἰρήνῃ,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how many things now abide?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¿cuántas cosas permanecen ahora?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combien de choses demeurent actuellement?</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three;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estos tres;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 trois choses demeurent:</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τρία ταῦτα,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what should each one do on the first day of the week?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¿qué debe hacer cada uno el primer día de la semana?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 que doit faire chacun le premier jour de la semaine ?</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each one of you lay something aside,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de vosotros ponga aparte algo,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mette à part chez lui ce qu'il pourra,</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ὑμῶν παρ’ ἑαυτῷ τιθέτω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7:39, how long is a wife bound by law?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7:39, ¿cuánto tiempo está obligada la esposa por la ley?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7:39, combien de temps une femme est-elle liée par la loi?</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long as her husband lives;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ley mientras él vive;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longtemps que son mari est vivant;</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ὅσον χρόνον ζῇ ὁ ἀνὴρ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God has chosen the things which are not to do what?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¿Dios ha escogido las cosas que no deben hacer qué?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Dieu a choisi les choses qui ne doivent pas faire quoi?</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Satan does not tempt you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os tiente Satanás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peur que Satan ne vous tente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πειράζῃ ὑμᾶς ὁ Σατανᾶς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bring to nothing the things that are,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deshacer lo que es,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réduire à néant celles qui sont,</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τὰ ὄντα καταργήσῃ,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victory when this corruptible has done what?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este corruptible haya hecho qué?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lorsque ce corruptible aura fait quoi ?</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put on incorruption,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haya vestido de incorrupción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aura revêtu l'incorruptibilité,</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ἐνδύσηται ἀφθαρσίαν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what will the gospel that is being declared in these verses do if you hold fast to it?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¿qué hará el evangelio que se declara en estos versículos si te aferras a él?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2, que fera l’Évangile annoncé dans ces versets si vous y tenez fermement ?</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which also you are saved,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sois salvos,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lequel vous êtes sauvés,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 καὶ σῴζεσθε,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7:23, what happened to you at a price?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7:23, ¿qué te pasó a ti con un precio?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7:23, que vous est-il arrivé à un prix?</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were bought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fuisteis comprados;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avez été rachetés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ἠγοράσθητε·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15:35, who will say, How are the dead raised up?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15:35, ¿quién dirá: ¿Cómo resucitarán los muertos?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:35, qui dira : Comment les morts ressuscitent-ils ?</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someone will say,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preguntará alguno: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quelqu'un dira:</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ἐρεῖ 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3:3, Name 3 things that Paul said are among the Corinthians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3:3, Nombre 3 cosas que dijo Pablo están entre los corintios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3:3, nommez 2 choses que Paul a dit être parmi les Corinthiens</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how many instructors in Christ might the Corinthians have?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¿cuántos instructores en Cristo podrían tener los corintios?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combien d’instructeurs en Christ les Corinthiens peuvent-ils avoir?</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where there are envy, strife, and divisions among you,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efecto, habiendo entre vosotros celos, contiendas y disensiones,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puisqu'il y a parmi vous de la jalousie et des disputes,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ὅπου γὰρ ἐν ὑμῖν ζῆλος καὶ ἔρις,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7:6, when Paul said that he wished that no one had a spouse.  What did he say it as?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7:6, cuando Pablo dijo que deseaba que nadie tuviera esposa. ¿Cómo lo dijo?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7:6, lorsque Paul a dit qu’il souhaitait que personne n’ait de conjoint. Comment l'a-t-il dit?</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a concession,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como concesión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condescendance,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συγγνώμην,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5:7, what should you do that you may be a new lump?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5:7, ¿qué debes hacer para ser una nueva masa?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5:7, que devez-vous faire pour devenir une nouvelle masse?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purge out the old leaven,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Limpiaos, pues, de la vieja levadura,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disparaître le vieux levain,</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ἐκκαθάρατε τὴν παλαιὰν ζύμην,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7:9, what is better than to burn with passion?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7:9, ¿qué mejor que arder de pasión?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7:9, quoi de mieux que de brûler de passion?</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better to marry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mejor es casarse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vaut mieux se marier</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κρεῖττον γάρ ἐστιν γαμῆσαι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at what event will we be suddenly changed?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¿en qué acontecimiento seremos transformados repentinamente?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à quel événement serons-nous soudainement transformés ?</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at the last trumpet.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final trompeta,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dernière trompette.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ἐσχάτῃ σάλπιγγι·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 what is actually reported that is among the Corinthians?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 ¿qué se informa realmente entre los corintios?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 que rapporte-t-on réellement parmi les Corinthiens?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though you might have ten thousand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tengáis diez mil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quand vous auriez dix mille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γὰρ μυρίους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is sexual immorality among you,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hay entre vosotros fornicación,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y a parmi vous de l'impudicité,</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πορνεία,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did Paul want people to do but not ans much as he wanted people to prophesy?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quería Pablo que la gente hiciera pero no tanto como quería que la gente profetizara?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:5, qu’est-ce que Paul voulait que les gens fassent, mais pas autant qu’il voulait que les gens prophétisent ?</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wish you all spoke with tongues,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desearía que todos vosotros hablarais en lenguas,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désire que vous parliez tous en langues,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πάντας ὑμᾶς λαλεῖν γλώσσαις,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Paul gave two reasons for the brethren in Corinth to send Timothy on his journey in peace. What was the first reason?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Pablo dio dos razones para que los hermanos de Corinto enviaran a Timoteo a su viaje en paz. ¿Cuál fue la primera razón?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11, Paul a donné deux raisons aux frères de Corinthe d’envoyer Timothée en voyage en paix. Quelle a été la première raison ?</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may come to me;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venga a mí,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 vienne vers moi,</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ἔλθῃ πρός με,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15:39, do all men of the same kind of flesh?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15:39, ¿todos los hombres son de la misma clase de carne?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:39, tous les hommes sont-ils de la même sorte de chair ?</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there is one kind of flesh of men,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una carne es la de los hombres,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autre est la chair des hommes,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ἄλλη μὲν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3:15, When will  anyone suffer loss?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3:15, ¿cuándo sufrirá alguien pérdida?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3:15, quand quelqu’un subira-t-il une perte?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anyone’s work is burned,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la obra de alguno se quema,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l'oeuvre de quelqu'un est consumée,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τινος τὸ ἔργον κατακαήσεται,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2:4, What did Paul say were not with persuasive words of human wisdom?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2:4, ¿Qué dijo Pablo que no fueron con palabras persuasivas de humana sabiduría?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2:4, qu’est-ce qui, selon Paul, n’était pas accompagné de paroles convaincantes de la sagesse humaine?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exists in addition to a spiritual body but at a different time?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existe además del cuerpo espiritual pero en otro tiempo?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:44, qu’est-ce qui existe en plus d’un corps spirituel mais à un moment différent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my speech and my preaching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ni mi palabra ni mi predicación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ma parole et ma prédication</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λόγος μου καὶ τὸ κήρυγμά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2:14, The natural man does not receive  the things of the Spirit of God for they are foolisness to him, nor can he do what?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2:14, El hombre natural no recibe las cosas del Espíritu de Dios porque para él son locura, ¿ni puede hacer qué?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2:14, l’homme naturel ne reçoit pas les choses de l’Esprit de Dieu car elles sont une folie pour lui, et que peut-il faire?</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can he know them,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las puede entender,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ne peut les connaître,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 δύναται γνῶναι,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15:37, when saying something like if you want to grow some wheat, you don't plant the straw but you plant a wheat seed. What words are used to describe the thing that is planted?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15:37, cuando dices algo como si quieres cultivar trigo, no plantas la paja sino una semilla de trigo. ¿Qué palabras se usan para describir lo que se planta?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37, lorsque vous dites quelque chose comme si vous voulez faire pousser du blé, vous ne plantez pas la paille mais vous plantez une graine de blé. Quels mots sont utilisés pour décrire la chose qui est plantée ?</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what you sow,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que siembras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que tu sèmes,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ὃ σπείρεις,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a natural body,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cuerpo animal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y a un corps animal,</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ἔστιν σῶμα ψυχικόν,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 What Paul said he could talk to them as to?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 ¿de qué dijo Pablo que podía hablarles?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 de quoi Paul a dit qu’il pouvait leur parler?</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to carnal,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como a carnales,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comme à des hommes charnels,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ὡς σαρκίνοις,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who understands he who speaks in a tongue?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¿quién entiende el que habla en lenguas?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 qui comprend celui qui parle en langue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 one understands him;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nadie lo entiende,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personne ne le comprend,</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οὐδεὶς γὰρ ἀκούει,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what did Paul say no one in Corinth should be permitted to do toward Timothy?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¿qué dijo Pablo que a nadie en Corinto se le debería permitir hacer a Timoteo?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:11, qu’est-ce que Paul a dit que personne à Corinthe ne devrait être autorisé à faire envers Timothée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no one despise him.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nadie lo tenga en poco,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personne donc ne le méprise.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 τις οὖν αὐτὸν ἐξουθενήσῃ.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14:12, in the spiritual gifts that lead to the edification of the church you should do what?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14:12, en los dones espirituales que conducen a la edificación de la iglesia ¿qué debes hacer?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12, que devez-vous faire dans les dons spirituels qui conduisent à l’édification de l’Église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seek to excel.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abundar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cherchiez à en posséder abondamment.</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ζητεῖτε ἵνα περισσεύητε.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15:19, If in this life only we have hope in Christ, what is the result?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15:19, si en esta vida sólo tenemos esperanza en Cristo, ¿cuál es el resultado?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:19, si dans cette vie seulement nous avons l’espérance en Christ, quel en sera le résultat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of all men the most pitiable.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los más dignos de lástima de todos los hombres.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les plus malheureux de tous les hommes.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ἐλεεινότεροι πάντων ἀνθρώπων ἐσμέν.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6:3, what did paul ask the Corinthians if they did not know?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6:3, ¿qué les preguntó Pablo a los corintios si no lo sabían?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6:3, qu’est-ce que Paul a demandé aux Corinthiens s’ils ne le savaient pas?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shall judge angels?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hemos de juzgar a los ángeles?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jugerons les anges?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ἀγγέλους κρινοῦμεν,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what is the household of Stephanas known for in addition to being the firstruits of Achaia?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16:15, ¿por qué se conoce a la casa de Estéfanas además de ser las primicias de Acaya?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15, pourquoi la maison de Stéphanas est-elle connue en plus d’être le premier fruit de l’Achaïe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they have devoted themselves to the ministry of the saints—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ellos se han dedicado al servicio de los santos.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qu'elle s'est dévouée au service des saints.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εἰς διακονίαν τοῖς ἁγίοις ἔταξαν ἑαυτούς·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 who wanted Paul to be an apostle of Jesus Christ?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 ¿quién quería que Pablo fuera apóstol de Jesucristo?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 qui voulait que Paul soit un apôtre de Jésus-Christ?</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will of God,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voluntad de Dios,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volonté de Dieu,</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θελήματος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 by whom are you enriched in everything in all utterance and all knowledge?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 ¿de quién sois enriquecidos en todo, en toda palabra y en todo conocimiento?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par qui êtes-vous enrichi en toutes choses, en toute parole et en toute connaissance?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Him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medio de él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en lui</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who will glory in God's presence?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¿quién se gloriará en la presencia de Dios?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1:29, qui se glorifiera en présence de Dieu?</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 flesh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nadie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nulle chair</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 σὰρξ ἐνώπιον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3:15, If anyone's work is burned, what will happen?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3:15, si la obra de alguno es quemada, ¿qué pasará?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3:15, si l’œuvre de quelqu’un est brûlée, que se passera-t-il?</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4:11, until what point in time are the apostles lacking many important things for living?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4:11, ¿hasta qué momento les faltan a los apóstoles muchas cosas importantes para vivir?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4:11, jusqu’à quel moment les apôtres manquent-ils de nombreuses choses importantes pour vivre?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present hour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el día de hoy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cette heure,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τῆς ἄρτι ὥρας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7:17, a person should walk as God has distributed to each one and as what else?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7:17 una persona debe andar como Dios le ha repartido a cada uno y ¿como qué más?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7:17, une personne doit marcher comme Dieu l’a distribué à chacun et comme quoi d’autre?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 Lord has called each one,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según era cuando Dios lo llamó: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l'appel qu'il a reçu de Dieu.</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κέκληκεν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who is risen from the dead?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¿quién resucita de entre los muertos?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:20, qui est ressuscité des morts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Christ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Cristo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Christ</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Χριστὸς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6:9, what did Paul ask about the fact that the unrighteous will not inherit the kingdom of God?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6:9, ¿qué preguntó Pablo acerca del hecho de que los injustos no heredarán el reino de Dios?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6:9, que demande Paul à propos du fait que les injustes n’hériteront pas du royaume de Dieu?</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that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οἴδατε ὅτι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to whom is the message of the cross the power of God?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¿para quién es el poder de Dios el mensaje de la cruz?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1:18, à qui le message de la croix est-il la puissance de Dieu?</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us who are being saved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 los que se salvan, esto es, a nosotros,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nous qui sommes sauvés,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δὲ σῳζομένοις ἡμῖν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will suffer loss;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sufrirá pérdida,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perdra sa récompense;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ζημιωθήσεται,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4:10, in contrast to the apostles being weak, how are the brethren in Corinth?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4:10, en contraste con la debilidad de los apóstoles, ¿cómo son los hermanos en Corinto?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4:10, contrairement aux apôtres qui sont faibles, comment vont les frères de Corinthe?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strong!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vosotros fuertes;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forts.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δὲ ἰσχυροί·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what did Christ send Paul to do instead of baptize?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¿a qué envió Cristo a Pablo en lugar de bautizarlo?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1:17, qu’est-ce que Christ a envoyé Paul faire au lieu de baptiser?</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preach the gospel,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predicar el evangelio;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annoncer l'Évangile,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εὐαγγελίζεσθαι,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fail?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fallará?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qu’est-ce qui échouera?</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whether there are prophecies,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las profecías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prophéties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δὲ προφητεῖαι,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anyone does what, there should be two or at most three in turn?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alguien hace ¿qué, deben ser dos o a lo sumo tres por turno?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:27, si quelqu'un fait quoi, il devrait y en avoir deux ou au plus trois à tour de rôle ?</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speaks in a tongue,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alguien habla en lengua extraña,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est-il qui parlent en langue,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γλώσσῃ τις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what did Timothy do as Paul also does?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¿qué hizo Timoteo como también lo hace Pablo?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:10, qu’est-ce que Timothée a fait comme Paul le fait aussi ?</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does the work of the Lord,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él hace la obra del Señor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travaille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ἔργον κυρίου ἐργάζεται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7:37, how does a man do according to Paul who has determined in his heart that he will keep his virgin?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7:37, ¿cómo hace un hombre según Pablo que ha determinado en su corazón conservar a su virgen?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7:37, comment un homme fait-il selon Paul qui a déterminé dans son cœur qu’il garderait sa vierge?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7:39, if a wife's husband dies, what can she do to whom she wishes, only in the Lord?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7:39, si el marido de una mujer muere, ¿qué puede hacer ella a quien ella quiera, sólo en el Señor?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7:39, si le mari d’une femme décède, que peut-elle faire à qui elle veut, uniquement dans le Seigneur?</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she is at liberty to be married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queda libre para casarse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est libre de se marier</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ἐλευθέρα ἐστὶν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 Are the Corinthians now able to receive solid food?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 ¿pueden ahora los corintios recibir alimentos sólidos?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3:2, Paul s’est adressé aux Corinthiens et a dit qu’ils sont toujours quoi?</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even now you are still not able;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sois capaces todavía,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vous êtes encore charnels.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οὐδὲ ἔτι νῦν δύνασθε,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What was given to Paul?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¿Qué le fue dado a Pablo?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qu’est-ce qui a été donné à Paul?</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grace of God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 gracia de Dios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grâce de Dieu</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τὴν χάριν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 the husband does not have what?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 el marido ¿no tiene qué?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 le mari n’a pas quoi?</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authority over his own body,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dominio sobre su propio cuerpo,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mari n'a pas autorité sur son propre corps,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ἰδίου σώματος οὐκ ἐξουσιάζει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if I have not love, what am I?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si no tengo amor, ¿qué soy?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si je n’ai pas d’amour, que suis-je?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nothing.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nada soy.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suis rien.</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οὐθέν εἰμι.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well.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bien hace.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celui-là fait bien.</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καλῶς ποιήσει·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 through the grace of God you were enriched in all utterance and all knowledge even as what was confirmed in you?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 ¿por la gracia de Dios fuisteis enriquecidos en toda palabra y en todo conocimiento, así como lo que fue confirmado en vosotros?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par la grâce de Dieu, vous avez été enrichi de toute parole et de toute connaissance, comme ce qui a été confirmé en vous?</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as the testimony of Christ was confirmed in you,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medida en que el testimonio acerca de Cristo ha sido confirmado entre vosotros,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témoignage de Christ ayant été solidement établi parmi vous,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τὸ μαρτύριον τοῦ Χριστοῦ ἐβεβαιώθη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 Paul said he could talk to them as to carnal and what else?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 Pablo dijo que podía hablarles como a carnales y ¿qué más?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 Paul a dit qu’il pouvait leur parler de choses charnelles et quoi d’autre?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to babes in Christ.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 niños en Cristo.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à des enfants en Christ.</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νηπίοις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5:3, how had Paul already judged him who has so done this immoral sexual act?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5:3, ¿cómo había juzgado ya Pablo al que había cometido este acto sexual inmoral?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5:3, comment Paul avait-il déjà jugé celui qui avait commis cet acte sexuel immoral?</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indeed, as absent in body but present in spirit,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Ciertamente yo, como ausente en cuerpo pero presente en espíritu,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moi, absent de corps, mais présent d'esprit,</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μὲν γάρ, ἀπὼν τῷ σώματι παρὼν δὲ τῷ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does Paul call the people who ask questions like, What body do the dead come up with when they are raised?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¿cómo llama Pablo a las personas que hacen preguntas como: ¿Qué cuerpo tendrán los muertos cuando resuciten?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36, comment Paul appelle-t-il les personnes qui posent des questions telles que : De quel corps les morts ressuscitent-ils ?</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Foolish one,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Necio,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Insensé!</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ἄφρων,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14:12, since you are zealous for spiritual gifts, what should be the goal?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14:12, ya que sois celosos de los dones espirituales, ¿cuál debería ser la meta?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:12, puisque vous êtes zélé pour les dons spirituels, quel devrait être votre objectif ?</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it be for the edification of the church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aquellos que sirvan para la edificación de la iglesia.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 soit pour l'édification de l'Église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τὴν οἰκοδομὴν τῆς ἐκκλησίας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1:8, when will our Lord Jesus Christ confirm you to the end?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1:8, ¿cuándo nuestro Señor Jesucristo te confirmará hasta el fin?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1:8, quand notre Seigneur Jésus-Christ vous confirmera-t-il jusqu’à la fin?</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2:7, For what did God ordain the hidden wisdom?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2:7, ¿Para qué dispuso Dios la sabiduría escondida?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2:7, pour quoi Dieu a-t-il ordonné la sagesse cachée?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our glory,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nuestra gloria,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avait destinée pour notre gloire,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δόξαν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16:9, Paul plans to stay in Ephesus until Pentecost because there are many what?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16:9, Pablo planea quedarse en Éfeso hasta Pentecostés porque hay muchos ¿qué?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:9, Paul envisage de rester à Éphèse jusqu’à la Pentecôte car il y en a beaucoup. Quoi ?</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there are many adversaries.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muchos son los adversarios.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adversaires sont nombreux.</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ἐνεργής, καὶ ἀντικείμενοι πολλοί.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6:10, what will the following types of people not do: fornicators, idolaters, adulterers, homosexuals, sodomites, thieves, covetous, drunkards, revilers, nor extortioners?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6:10, ¿qué no harán los siguientes tipos de personas: los fornicarios, los idólatras, los adúlteros, los homosexuales, los sodomitas, los ladrones, los avaros, los borrachos, los maldicientes ni los extorsionadores?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6:10, que ne feront pas les types de personnes suivants : fornicateurs, idolâtres, adultères, homosexuels, sodomites, voleurs, cupides, ivrognes, outrageurs ou ravisseurs?</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inherit the kingdom of God.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heredarán el reino de Dios.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n'hériteront le royaume de Dieu.</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βασιλείαν θεοῦ κληρονομήσουσιν.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how did Paul say all things were to be done at a gathering of the brethren?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¿cómo dijo Pablo que todas las cosas debían hacerse en una reunión de hermanos?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:26, comment Paul a-t-il dit que tout devait se faire lors d’un rassemblement des frères ?</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all things be done for edification.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Hágase todo para edificación.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tout se fasse pour l'édification.</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πρὸς οἰκοδομὴν γινέσθω.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6:15, what did Paul ask if his readers did not know?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6:15, ¿qué preguntó Pablo si sus lectores no lo sabían?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6:15, qu’est-ce que Paul a demandé si ses lecteurs ne le savaient pas?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bodies are members of Christ?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vuestros cuerpos son miembros de Cristo?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vos corps sont des membres de Christ?</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σώματα ὑμῶν μέλη Χριστοῦ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day of our Lord Jesus Christ.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día de nuestro Señor Jesucristo.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jour de notre Seigneur Jésus Christ.</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ἡμέρᾳ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how did Apollos feel about coming to Corinth at this time?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¿cómo se sintió Apolos al venir a Corinto en ese momento?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qu’a ressenti Apollos à l’idée de venir à Corinthe à cette époque ?</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was quite unwilling to come at this time;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ninguna manera tuvo voluntad de ir por ahora;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 n'était décidément pas sa volonté de le faire maintenant;</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πάντως οὐκ ἦν θέλημα ἵνα νῦν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2:4, Paul's speech and preaching were not with persuasive words of human wisdom but in what?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2:4, el discurso y la predicación de Pablo no fueron con palabras persuasivas de sabiduría humana pero ¿en qué?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2:4, le discours et la prédication de Paul ne reposaient pas sur des paroles persuasives de la sagesse humaine, mais en quoi?</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demonstration of the Spirit and of power,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con demostración del Espíritu y de poder,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sur une démonstration d'Esprit et de puissance,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ἀποδείξει πνεύματος καὶ δυνάμεως,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15:45, what statement is related to saying that the last Adam became a life-giving spirit?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15:45, ¿qué declaración se relaciona con decir que el último Adán llegó a ser espíritu vivificante?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:45, quelle affirmation est liée au fait que le dernier Adam est devenu un esprit vivifiant ?</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first man Adam became a living being.”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 hecho el primer hombre, Adán, alma viviente»;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premier homme, Adam, devint une âme vivante.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Ἐγένετο ὁ πρῶτος ἄνθρωπος Ἀδὰμ εἰς ψυχὴν ζῶσαν·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there is no profit to me if I have not love even if I do what for the poor?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¿de nada me sirve si no tengo amor aunque haga qué por los pobres?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je ne profite d’aucun profit si je n’ai pas d’amour même si je fais quoi pour les pauvres?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bestow all my goods to feed the poor,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repartiera todos mis bienes para dar de comer a los pobres,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quand je distribuerais tous mes biens pour la nourriture des pauvres,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ψωμίσω πάντα τὰ ὑπάρχοντά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14:28, if anyone wants to speak in a tongue and there is no interpreter, what three things should he do?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14:28, si alguno quiere hablar en lenguas y no hay intérprete, ¿qué tres cosas debe hacer?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:28, si quelqu’un veut parler en langue et qu’il n’y a pas d’interprète, quelles sont les trois choses qu’il doit faire ?</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