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are the last 5 types of people Paul lists who will not inherit the kingdome of God?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¿cuáles son los últimos cinco tipos de personas que Pablo enumera que no heredarán el reino de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6:10, quels sont les 7 derniers types de personnes que Paul énumère et qui n’hériteront pas du royaume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in the wisdom of God, who did not know God?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en la sabiduría de Dios, ¿quién no conoció a Dios?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dans la sagesse de Dieu, qui n’a pas connu Dieu?</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world through wisdom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Puesto que el mundo, mediante su sabiduría,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le monde, avec sa sagesse,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ἔγνω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when did Paul say that the person who had done this sexually immoral act may be saved if they deliver him to Satan for the destruction of the flesh?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¿cuándo dijo Pablo que la persona que había cometido este acto sexualmente inmoral podría salvarse si lo entregaba a Satanás para destrucción de la carne?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quand Paul a-t-il dit que la personne qui avait commis cet acte sexuellement immoral pouvait être sauvée si elle la livrait à Satan pour la destruction de la chair?</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the Lord Jesus.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del Señor Jesús.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du Seigneur Jésus.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did what for the Lord?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¿qué hizo Dios por el Señor?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qu’est-ce que Dieu a fait pour le Seigneur?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raised up the Lord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al Señor,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le Seigneur,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κύριον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thieves, nor covetous, nor drunkards, nor revilers, nor extortioners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ladrones, ni los avaros, ni los borrachos, ni los maldicientes, ni los estafadores,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efféminés, ni les infâmes, ni les voleurs, ni les cupides, ni les ivrognes, ni les outrageux, ni les ravisseurs,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κλέπται οὔτε πλεονέκται, οὐ μέθυσοι, οὐ λοίδοροι, οὐχ ἅρπαγες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Who knew the hidden wisdom which God ordained before the ages for our glory?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¿Quién conoció la sabiduría oculta que Dios preparó antes de los siglos para nuestra gloria?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qui connaissait la sagesse cachée que Dieu a ordonnée avant les siècles pour notre gloire?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none of the rulers of this age knew;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ninguno de los poderosos de este mundo conoció,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qu'aucun des chefs de ce siècle n'a connue,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οὐδεὶς τῶν ἀρχόντων τοῦ αἰῶνος τούτου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Who should not boast in men?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¿Quién no debe gloriarse en los hombres?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qui ne devrait pas se vanter des hommes?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boast in men.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ninguno se gloríe en los hombres,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mette sa gloire dans des hommes;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μηδεὶς καυχάσθω ἐν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in whose name did Paul say the Corinthians should deliver the one who had performed the immoral sexual act to Satan?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¿en nombre de quién dijo Pablo que los corintios debían entregar a Satanás al que había realizado el acto sexual inmoral?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5:4, au nom de qui Paul a-t-il dit que les Corinthiens devraient livrer à Satan celui qui avait commis un acte sexuel immoral?</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our Lord Jesus Christ,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 nuestro Señor Jesucristo,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two things did Paul say was nothing?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dos cosas dijo Pablo que eran nada?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quelles sont les deux choses que Paul a dit n’être rien?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when asking a question to shame the brethren in Corinth, to what function did he ask if they would appoint those who are least esteemed by the church?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al hacer una pregunta para avergonzar a los hermanos en Corinto, ¿para qué función preguntó si nombrarían a los menos estimados por la iglesia?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en posant une question pour faire honte aux frères de Corinthe, à quelle fonction a-t-il demandé s’ils nommeraient ceux qui sont les moins estimés par l’Église?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judge?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ponéis, para juzgar,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juges!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Neitther he who plants is anything, nor he who waters but who gives the increase?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riega sino quién da el crecimiento?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rien, ni celui qui arrose mais qui donne le fruit?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to those who received something from God.  What question is asked?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 quienes recibieron algo de Dios. ¿Qué pregunta se hace?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à ceux qui ont reçu quelque chose de Dieu. Quelle question est posée?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boast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te glorías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te glorifies-tu,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Circumcision is nothing and uncircumcision is nothing,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nada significa, y la incircuncisión nada significa;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n'est rien, et l'incirconcision n'est rien,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περιτομὴ οὐδέν ἐστιν, καὶ ἡ ἀκροβυστία οὐδέν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does Paul ask about the fact that your body is the temple of the Holy Spirit?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pregunta Pablo sobre el hecho de que tu cuerpo es templo del Espíritu Santo?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 demande Paul sur le fait que votre corps est le temple du Saint-Esprit?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ignoráis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who has the secretes of his heart revealed by prophesying do when he falls down on is face?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a quien se le han revelado los secretos de su corazón al profetizar cuando cae de bruces?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dont les secrets de son cœur sont révélés par la prophétie lorsqu’il tombe la face contre terre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foods?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los alimentos?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 représentent les aliments?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worship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adorará a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adorera Dieu,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προσκυνήσει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buy?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compran?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être ceux qui achètent?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possess,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poseyeran,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possédant pas,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κατέχοντες,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until what point in time have the apostles been defamed?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¿hasta qué momento los apóstoles han sido difamados?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jusqu’à quand les apôtres ont-ils été diffamés?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ahora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maintenant.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received?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hemos recibido?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avons reçu?</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who is from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que proviene de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qui vient de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πνεῦμα τὸ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their readers to receive grace and peace from whom? (2 points)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sus lectores recibieran gracia y paz ¿de quién? (2 puntos)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leurs lecteurs reçoivent la grâce et la paix de qui ? (2 points)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données de la part de Dieu notre Père et du Seigneur Jésus Christ!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When one says " I am of Paul"  and another "I am of Apollos", what question does Paul ask the corinthians?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cuando uno dice "Yo soy de Pablo" y otro "Yo soy de Apolos", ¿qué pregunta les hace Pablo a los corintios?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3:4, quand l'un dit « Je suis de Paul » et un autre « Je suis d'Apollos », quelle question Paul pose-t-il aux Corinthiens?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stomach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vientre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ventre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κοιλία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des hommes?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ἄνθρωποί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If anyone's work which he has built on it endures, what what will happen?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si la obra de alguno que sobreedificó perdura, ¿qué sucederá?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si l’œuvre que quelqu’un a bâtie dessus perdure, que se passera-t-il?</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receive a reward.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recibirá recompensa.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recevra une récompense.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¿para qué fueron hechos los apóstoles es similar a decir que fueron hechos los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qu’est-ce que les apôtres ont été faits qui équivaut à dire qu’ils ont été faits les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offscouring of all things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desecho de todos.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rebut de tous,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περίψημα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in what way do the apostles labor?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¿de qué manera trabajan los apóstoles?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de quelle manière travaillent les apôtres?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working with our own hands.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trabajando con nuestras propias manos;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nos propres mains;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ἐργαζόμενοι ταῖς ἰδίαις χερσίν·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What will each one receive?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recibirá cada uno?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que recevra chacun?</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each one will receive his own reward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cada uno recibirá su recompensa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chacun recevra sa propre récompense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τὸν ἴδιον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did Paul say he did in Christ Jesus through the gospel for the Corinthians?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dijo Pablo que hizo en Cristo Jesús mediante el evangelio para los corintios?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qu’est-ce que Paul dit avoir fait en Jésus-Christ à travers l’Évangile aux Corinthiens?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begotten you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os engendré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moi qui vous ai engendrés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ὑμᾶς ἐγέννησα.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wives might do something for their husbands.  What did he ask?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las esposas podrían hacer algo por sus maridos. ¿Qué preguntó?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femmes pourraient faire quelque chose pour leur mari. Qu'a-t-il demandé?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how do you know, O wife, whether you will save your husband?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sabes tú, mujer, si quizá harás salvo a tu marido?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sais-tu, femme, si tu sauveras ton mari?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οἶδας, γύναι, εἰ τὸν ἄνδρα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are the first 5 types of people Paul lists who will not inherit the kingdom of God?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¿cuáles son los primeros 5 tipos de personas que Pablo enumera que no heredarán el reino de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quels sont les 3 premiers types de personnes énumérées par Paul qui n’hériteront pas du royaume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fornicators, nor idolaters, nor adulterers, nor homosexuals, nor sodomites,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fornicarios, ni los idólatras, ni los adúlteros, ni los afeminados, ni los homosexuales,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impudiques, ni les idolâtres, ni les adultères,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πόρνοι οὔτε εἰδωλολάτραι οὔτε μοιχοὶ οὔτε μαλακοὶ οὔτε ἀρσενοκοῖται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How each one's work will be revealed?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¿Cómo se revelará la obra de cada uno?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comment l'œuvre de chacun sera-t-elle révélée?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it will be revealed by fire;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el fuego será revelada.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se révèlera dans le feu,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πυρὶ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gave 3 reasons why he encouraged Christians to not get married: for your own profit, for something and that you may server the Lord without distraction.  What was this something?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dio 3 razones por las cuales animaba a los cristianos a no casarse: para beneficio propio, para algo y para que puedan servir al Señor sin distracciones. ¿Qué fue ese algo?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donné 3 raisons pour lesquelles il a encouragé les chrétiens à ne pas se marier : pour votre propre profit, pour quelque chose et pour que vous puissiez servir le Seigneur sans distraction. Qu'est-ce que c'était que ce quelque chose?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what is proper,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honesto y decente,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vous porter à ce qui est bienséant et propre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πρὸς τὸ εὔσχημον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Who knows the thought of the wise?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¿Quién conoce el pensamiento de los sabios?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qui connaît la pensée du sage?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“The Lord knows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«El Señor conoce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Le Seigneur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Κύριος γινώσκει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should we certainly not do with the members of Christ?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ciertamente no debemos hacer con los miembros de Cristo?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 ne devrions-nous certainement pas faire avec les membres du 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them members of a harlot?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haré miembros de una ramera?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faire les membres d'une prostituée?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 πόρνης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the Lord's freedman?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liberto del Señor?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l'affranchi du Seigneur?</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is called in the Lord while a slave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en el Señor fue llamado siendo esclavo,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l'esclave qui a été appelé dans le Seigneur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κυρίῳ κληθεὶς δοῦλος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who told Paul that there were contentions among the brethren in Corinth?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¿quién le dijo a Pablo que había contiendas entre los hermanos en Corinto?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qui a dit à Paul qu’il y avait des querelles entre les frères de Corinthe?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of Chloe’s household,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de Cloé,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gens de Chloé,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τῶν Χλόης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do what with the person who had performed the immoral sexual act?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¿qué debían hacer con la persona que había realizado el acto sexual inmoral?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faire quoi avec la personne qui avait commis un acte sexuel immoral?</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deliver such a one to Satan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tal sea entregado a Satanás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tel homme soit livré à Satan</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παραδοῦναι τὸν τοιοῦτον τῷ Σατανᾷ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when is a wife at liberty to be married?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¿cuándo tiene la esposa libertad para casarse?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quand une femme est-elle libre de se marier?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why should you seek to excel in gifts that edify the church?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¿por qué deberíamos buscar sobresalir en dones que edifiquen a la iglesia?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pourquoi devriez-vous chercher à exceller dans les dons qui édifient l’Église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you, since you are zealous for spiritual gifts,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ya que anheláis los dones espirituales,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 puisque vous aspirez aux dons spirituels,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ἐπεὶ ζηλωταί ἐστε πνευμάτων,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what power was with them?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cuando ¿qué poder había con ellos?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alors que quelle puissance était avec eux?</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power of our Lord Jesus Christ,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poder de nuestro Señor Jesucristo,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la puissance de notre Seigneur Jésus,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δυνάμει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Should I take the members of Christ and make them members of a harlot?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¿debo tomar los miembros de Cristo y hacerlos miembros de una ramera?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dois-je prendre les membres du Christ et en faire les membres d’une prostituée?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gave a reply after asking if you were called while a slave.  What was his reply?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respondió después de preguntarle si fue llamado siendo esclavo. ¿Cuál fue su respuesta?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donné une réponse après avoir demandé si vous aviez été appelé alors que vous étiez esclave. Quelle a été sa réponse?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concerned about it;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preocupes,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 inquiète pas;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σοι μελέτω·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κοιμηθῇ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who cares abut the things of the world?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¿a quién le importan las cosas del mundo?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qui se soucie des choses du monde?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married cares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casado se preocupa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est marié s'inquiète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γαμήσας μεριμνᾷ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who are puffed up?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¿quiénes se envanecen?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qui est enflé d’orgueil?</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some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Algunos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se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 μου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what does Paul do concerning you?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¿qué hace Pablo con respecto a usted?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que fait Paul à votre égard?</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who does Paul have no commandment for the Lord?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 quién no tiene Pablo mandamiento para el Señor?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7:25, pour qui Paul n’a-t-il aucun commandement pour le Seigneur?</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virgins: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las vírgenes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vierges,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παρθένων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always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mi Dios siempre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à mon Dieu de continuelles actions de grâces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 μου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are foods for?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sirven los alimentos?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servent les aliments?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stomach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para el vientre,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pour le ventre,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know the power.  He also said that he would not know something.  What was this that he would not know?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conocería el poder. También dijo que no sabría algo. ¿Qué era esto que él no sabría?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connaîtrait la puissance. Il a également dit qu'il ne saurait rien. Qu'est-ce qu'il ne savait pas?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word of those who are puffed up,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las palabras,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les paroles,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τὸν λόγον τῶν πεφυσιωμένων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weakness of God is stronger than men, the foolishness of God is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debilidad de Dios es más fuerte que los hombres, ¿la necedad de Dios es 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faiblesse de Dieu est plus forte que les hommes, qu’est-ce que la folie de Dieu?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wiser than men,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sabio que los hombres,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sage que les hommes,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σοφώτερον τῶν ἀνθρώπων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