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wife's body?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 la esposa?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7:4, qui a autorité sur le corps de la femme?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comes the end, when He delivers the kingdom to God the Father,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el fin, cuando entregue el Reino al Dios y Padre,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viendra la fin, quand il remettra le royaume à celui qui est Dieu et Père,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τὸ τέλος, ὅταν παραδιδῷ τὴν βασιλείαν τῷ θεῷ καὶ πατρί,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asked the corinthians: are you not carnal and behaving like who?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preguntó a los corintios: ¿no sois carnales y os portáis como quién?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demandé aux Corinthiens : n’êtes-vous pas charnels et ne vous comportez-vous pas comme qui?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behaving like mere men?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andáis como hombres?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marchez-vous pas selon l'homme?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κατὰ ἄνθρωπον περιπατεῖτε;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why should each man have his own wife and each woman have her own husband?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¿por qué cada hombre debe tener su propia esposa y cada mujer su propio marido?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pourquoi chaque homme devrait-il avoir sa propre femme et chaque femme son propre mari?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because of sexual immorality,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por causa de las fornicaciones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 pour éviter l'impudicité,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δὲ τὰς πορνείας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husband does.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marido;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mari;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they were gathered together along with what in addition to the power of our Lord Jesus Christ?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al que había realizado el acto sexual inmoral a Satanás cuando estaban reunidos ¿junto con qué además del poder de nuestro Señor Jesucristo?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along with my spirit,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espíritu,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 ἐμοῦ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what did Paul urge the Corinthians to do?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¿qué instó Pablo a los corintios a hacer?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qu’est-ce que Paul exhorte les Corinthiens à faire?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a subset of the things that you have.  What words describe this subset?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un subconjunto de las cosas que tienes. ¿Qué palabras describen este subconjunto?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un sous-ensemble des choses que vous possédez. Quels mots décrivent ce sous-ensemble?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imitéis.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even though Paul has no commandment from the Lord concerning virgins, what does he give?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aunque Pablo no tiene ningún mandamiento del Señor respecto a las vírgenes, ¿qué da?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même si Paul n’a aucun commandement du Seigneur concernant les vierges, que donne-t-il?</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give judgment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doy mi parecer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donne un avis,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γνώμην δὲ δίδωμι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body not for?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no sirve el cuerpo?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ne sert pas le corps?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did not receive?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hayas recibido?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n'aies reçu?</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οὐκ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sexual immorality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para la fornicación,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pour l'impudicité.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πορνείᾳ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who should consider Paul, Apollos, Cephas, as servants of Christ?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¿quiénes deberían considerar a Pablo, Apolos y Cefas como siervos de Cristo?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 man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que los hombres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stomach for?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 el estómago?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sert l’estomac?</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foods,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alimentos;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aliments;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βρώμασιν·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with only a few exceptions, Paul was thankful that he had done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con sólo unas pocas excepciones, ¿Pablo estaba agradecido por haber hecho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à quelques exceptions près, Paul était reconnaissant d’avoir fait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baptized none of you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a ninguno de vosotros he bautizado,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n'ai baptisé aucun de vous,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οὐδένα ὑμῶν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 the book of 1 Corinthians is addressed to the church of God which is at Corinth, people who call on the name of Jesus Christ our Lord, and what two other groups of people?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 el libro de 1 Corintios está dirigido a la iglesia de Dios que está en Corinto, personas que invocan el nombre de Jesucristo nuestro Señor, ¿y qué otros dos grupos de personas?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 le livre de 1 Corinthiens s’adresse à l’église de Dieu qui est à Corinthe, aux personnes qui invoquent le nom de Jésus-Christ notre Seigneur, et à quels deux autres groupes de personnes?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when prophets are permitted to speak what should the others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cuando a los profetas se les permite hablar, ¿qué deben hacer los demás?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:29, lorsque les prophètes sont autorisés à parler, que doivent faire les autres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theirs and ours: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ellos y nuestro.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Seigneur et le nôtre: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καὶ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convinced by all in addition to being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convicted by all.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juzgado;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jugé par tous,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Greeks seek?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buscan los griegos?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recherchent les Grecs?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Greeks seek after wisdom;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griegos buscan sabiduría,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Grecs cherchent la sagesse: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Ἕλληνες σοφίαν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the others judge.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juzguen lo que ellos dicen.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autres jugent;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ἄλλοι διακρινέτωσαν·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nor he who waters is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ni el que riega es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3:7, ni celui qui plante, ni celui qui arrose, n’est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anything,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algo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quelque chose,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weak things of the world to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a las cosas débiles del mundo?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faibles du monde?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what should a person do as God has distributed to each one and as the Lord has called each one?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¿qué debe hacer una persona según Dios ha distribuido a cada uno y como el Señor ha llamado a cada uno?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que doit faire une personne comme Dieu l’a distribué à chacun et comme le Seigneur l’a appelé à chacun?</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let him walk.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viva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chacun marche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περιπατείτω·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has revealed them to us?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nos las ha revelado?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2:10, qui nous les a révélés?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revealed them to us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nos las reveló a nosotros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les a révélées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ἡμῖν γὰρ ἀπεκάλυψεν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Paul said that each one should remain in the same calling as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Pablo dijo que cada uno debe permanecer en el mismo llamado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7:20, Paul a dit que chacun devrait rester dans le même appel, comme quoi?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which he was called.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fue llamado.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il était lorsqu'il a été appelé.</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ᾗ ἐκλήθη ἐν ταύτῃ μενέτω.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might a husband and wife consent for a time to deprive one another?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un marido y una mujer podrían consentir en privarse mutuamente por un tiempo?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pourraient-ils consentir pendant un certain temps à se priver mutuellement?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things which are mighty;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 fuerte;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fortes;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τὰ ἰσχυρά,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give yourselves to fasting and prayer;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ocuparos sosegadamente en la oración.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vaquer à la prière;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σχολάσητε τῇ προσευχῇ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for whom did Paul figuratively transfer these things to himself and Apollos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 sí mismo y a Apolos?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pour qui Paul a-t-il transféré ces choses au sens figuré à lui-même et à Apollos?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a vosotros,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appreniez</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does the type of sexual immorality was among the Corinthian church  compare to the terminology used among the Gentiles?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compara el tipo de inmoralidad sexual entre la iglesia de Corinto con la terminología utilizada entre los gentiles?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le type d’immoralité sexuelle était-il répandu dans l’Église corinthienne par rapport à la terminologie utilisée parmi les Gentils?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sexual immorality as is not even named among the Gentiles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fornicación cual ni aun se nombra entre los gentiles;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une impudicité telle qu'elle ne se rencontre pas même chez les païens;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τοιαύτη πορνεία ἥτις οὐδὲ ἐν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is the temple of the Holy Spirit?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el templo del Espíritu Santo?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le temple du Saint-Esprit?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body is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 cuerpo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corps est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σῶμα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all things are not helpful?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afirmación contrasta con decir que no todo conviene?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affirmation s’oppose à l’affirmation selon laquelle tout ne sert à rien?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contrasts with saying to not be children in understanding?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declaración contrasta con decir que no seamos niños en el entendimiento?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contraste avec le fait de ne pas être des enfants en termes de compréhension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malice be babes,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sed niños en cuanto a la malicia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la malice, soyez enfants,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κακίᾳ νηπιάζετε,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said for all things are yours whether Paul or Apollos or Cephas or what else?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dijo porque todo es vuestro, ya sea Pablo, Apolos, Cefas o ¿qué más?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a dit que tout vous appartient, que ce soit Paul ou Apollos ou Céphas ou quoi d'autre?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the world or life or death,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el mundo, la vida o la muerte,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 monde, soit la vie, soit la mort,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Κηφᾶς εἴτε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every sin that a mand does is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es cada pecado que comete un hombre?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quel est chaque péché commis par un homme?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outside the body,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fuera del cuerpo;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péché est hors du corps;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τοῦ σώματός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what did Paul say about God's grace toward him in the context that he labored more abundantly than the other apostles?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¿qué dijo Pablo acerca de la gracia de Dios hacia él en el contexto de que trabajó más abundantemente que los otros apóstoles?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que dit Paul à propos de la grâce de Dieu envers lui dans le contexte du fait qu'il a travaillé plus abondamment que les autres apôtres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grace toward me was not in vain;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gracia no ha sido en vano para conmigo,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 grâce envers moi n'a pas été vaine;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χάρις αὐτοῦ ἡ εἰς ἐμὲ οὐ κενὴ ἐγενήθη,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what are the 5 ways that the apostles are suffering to the present hour? (5 points)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¿cuáles son las 5 maneras en que los apóstoles están sufriendo hasta la hora actual? (5 puntos)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4:11, quelles sont les 5 manières dont les apôtres souffrent jusqu’à présent ? (5 points)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both hunger and thirst, and we are poorly clothed, and beaten, and homeless.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hambre y tenemos sed, estamos desnudos, somos abofeteados y no tenemos lugar fijo donde vivir.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souffrons la faim, la soif, la nudité; nous sommes maltraités, errants çà et là;</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πεινῶμεν καὶ διψῶμεν καὶ γυμνιτεύομεν καὶ κολαφιζόμεθα καὶ ἀστατοῦμεν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We speak the things given by God in words that who teaches?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las cosas dadas por Dios hablamos con palabras ¿quién enseña?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Nous disons les choses données par Dieu avec des mots. Qui enseigne?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which the Holy Spirit teaches,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las que enseña el Espíritu,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ceux qu'enseigne l'Esprit,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διδακτοῖς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better?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mejor?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mieux?</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does not give her in marriage does better.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no la da en casamiento hace mejor.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ne la marie pas fait mieux.</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γαμίζων κρεῖσσον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to go to law before the unrighteous and not before the saints having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ustedes se atreve a acudir a la ley ante los injustos y no ante los santos teniendo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aller en justice devant les injustes et non devant les saints, ayant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a matter against another,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tiene algo contra otro,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lorsqu'il a un différend avec un autre,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πρᾶγμα ἔχων πρὸς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people who occupy the place of the uninformed won't be able to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¿las personas que ocupan el lugar de los desinformados no podrán hacer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:16, si vous bénissez avec l'esprit, les gens qui occupent la place des mal informés ne pourront pas faire quoi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 “Amen” at your giving of thanks,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dirá «Amén» a tu acción de gracias?,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répondra-t-il Amen! à ton action de grâces,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 τὸ Ἀμήν ἐπὶ τῇ σῇ εὐχαριστίᾳ;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might have ten thousand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podrían tener diez mil?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pourraient en avoir dix mille,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do not have many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no tienen muchos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n’en ont pas beaucoup,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fathers;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padres,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did Paul get the grace of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obtuvo Pablo la gracia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a-t-il obtenu la grâce de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ha sido dada,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m'a été donnée,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δοθεῖσάν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who judges that a widow is happier if she remains as she is?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¿quién juzga que una viuda es más feliz si permanece como está?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qui juge qu’une veuve est plus heureuse si elle reste telle qu’elle est?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judgment—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mi juicio,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suivant mon avis.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ἐμὴν 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two specific groups are mention that are included in the world to which Paul saw the apostles had been made a spectacle.  What are these two groups?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se mencionan dos grupos específicos que están incluidos en el mundo ante el cual Pablo vio que los apóstoles habían sido hechos un espectáculo. ¿Cuáles son estos dos grupos?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deux groupes spécifiques sont mentionnés qui sont inclus dans le monde pour lequel Paul a vu que les apôtres étaient devenus un spectacle. Quels sont ces deux groupes?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angels and to men.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ángeles y para los hombres!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anges et aux hommes.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ἀγγέλοις καὶ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instructors in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maestros en 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maîtres en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παιδαγωγοὺς ἔχητε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does Christ belong to?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¿A quién pertenece Cristo?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appartient le Christ?</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Christ is God’s.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Cristo es de Dios.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Christ est à Dieu.</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had Paul figuratively transferred to himself and Apollos.  Be specific.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lo que Pablo en sentido figurado había transferido a sí mismo y a Apolos. Se específico.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4:6, qu’est-ce que Paul avait transféré au sens figuré à lui-même et à Apollos. Être spécifique.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brethren,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hermanos,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à cause de vous, frères,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δέ,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ask to indicate that he won't judge those who are not in the church?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hizo Pablo para indicar que no juzgará a los que no están en la iglesia?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posé pour indiquer qu’il ne jugera pas ceux qui ne sont pas dans l’Église?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have I to do with judging those also who are outside?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¿qué razón tendría yo para juzgar a los que están fuera?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Qu'ai-je, en effet, à juger ceux du dehors?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μοι τοὺς ἔξω κρίνειν;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how many prophets should be permitted to speak?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¿a cuántos profetas se les debería permitir hablar?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combien de prophètes devraient être autorisés à parler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two or three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dos o tres,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parlent,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δύο ἢ τρεῖς λαλείτωσαν,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or even eat with anyone named a brother who does what 6 things?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comer con alguien llamado hermano que hace qué 6 cosas?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tenir compagnie ni même manger avec quelqu’un nommé frère qui fait quelles 6 choses?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Who knows the things of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¿Quién conoce las cosas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qui connaît les choses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no one knows the things of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nadie conoció las cosas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personne ne connaît les choses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τὰ τοῦ θεοῦ οὐδεὶς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words are used to compare the importance of judging angels to the importance of things that pertain to this life?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palabras se usan para comparar la importancia de juzgar a los ángeles con la importancia de las cosas que pertenecen a esta vida?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quels mots sont utilisés pour comparer l’importance de juger les anges à l’importance des choses qui ont trait à cette vie?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ne jugerions pas, à plus forte raison,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μήτιγε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sexually immoral, or covetous, or an idolater, or a reviler, or a drunkard, or an extortioner—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fornicario, avaro, idólatra, maldiciente, borracho o ladrón;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impudique, ou cupide, ou idolâtre, ou outrageux, ou ivrogne, ou ravisseur,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ᾖ πόρνος ἢ πλεονέκτης ἢ εἰδωλολάτρης ἢ λοίδορος ἢ μέθυσος ἢ ἅρπαξ,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 window is at liberty to get married to whom she wishes with what restriction?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una ventana tiene libertad para casarse con quien quiera ¿con qué restricción?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une fenêtre est libre de se marier avec qui elle veut, avec quelle restriction?</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only in the Lord.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tal que sea en el Señor.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ce soit dans le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μόνον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For the temple of God is holy, and you are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¿Que es santo?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Car le temple de Dieu est saint, et vous êtes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temple you are.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templo de Dios, el cual sois vosotros,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êtes.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ἐστε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what does Christ deliver to whom at the end?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¿qué entrega Cristo a quién al final?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qu’est-ce que Christ livre à qui à la fin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