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question answers this question?  Unless you utter by the tongue words easy to understand what will be the result?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pregunta responde a esta pregunta? A menos que pronunciéis con la lengua palabras fáciles de entender, ¿cuál será el resultado?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quelle question répond à cette question ? A moins de prononcer par la langue des mots faciles à comprendre, quel sera le résultat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we should judge nothing before what time?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no debemos juzgar nada ¿antes de qué hora?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nous ne devons rien juger avant quelle heure?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Lord comes,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venga el Señor,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vienne le Seigneur,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ἂν ἔλθῃ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why did Paul ask if the brethren in Corinth they would appoint those who are least esteemed by the church to judge?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¿por qué Pablo preguntó si los hermanos en Corinto nombrarían para juzgar a aquellos que son menos estimados por la iglesia?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pourquoi Paul a-t-il demandé aux frères de Corinthe de nommer pour juger ceux qui sont les moins estimés par l’Église?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this to your shame.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lo digo.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the wisdom of men but in whose power?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vuestra fe no debe estar en la sabiduría de los hombres, pero ¿en el poder de quién?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dans la sagesse des hommes, mais dans la puissance de qui?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the power of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el poder de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la puissance de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Who does not receive the things of the Spirit of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¿Quién no recibe las cosas del Espíritu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qui ne reçoit pas les choses de l’Esprit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spoken?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entenderá lo que decís?,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saura-t-on ce que vous dites?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λαλούμενον;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man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hombre natural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l'homme animal</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Ψυχικὸς δὲ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being called to be saints and also described as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llamada a ser santa y también se describe ¿cómo?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appelée à être des saints et également décrite comme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sanctified in Christ Jesus,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santificados en Cristo Jesús,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ont été sanctifiés en Jésus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ἡγιασμένοις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were the five words used by Paul  at the beginning of the verse?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¿Cuáles fueron las cinco palabras utilizadas por Pablo al comienzo del versículo?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quels étaient les cinq mots utilisés par Paul au début du verset?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il est écrit,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reviled?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aunque sean injuriados?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injuriés?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bless;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bendecimos;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bénissons;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might have happened if Paul had presented the gospel with wisdom of words?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habría pasado si Pablo hubiera presentado el evangelio con sabiduría de palabras?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 se serait-il passé si Paul avait présenté l’Évangile avec la sagesse des mots?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the cross of Christ should be made of no effect.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 haga vana la cruz de Cristo.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croix de Christ ne soit pas rendue vaine.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κενωθῇ ὁ σταυρὸς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stands steadfast in his heart and has done what in his heart?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está firme en su corazón y ¿qué ha hecho en su corazón?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reste ferme dans son cœur et qui a fait quoi dans son cœur fait du bien?</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so determined in his heart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resuelto en su corazón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 décidé en son coeur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κέκρικεν ἐν τῇ ἰδίᾳ καρδίᾳ,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who has chosen the foolish things of the world to put to shame the wise?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¿quién escogió las tonterías del mundo para avergonzar a los sabios?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qui a choisi les choses insensées du monde pour confondre les sages?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who should be permitted to be ignorant?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¿a quién se le debe permitir ser ignorante?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qui devrait être autorisé à être ignorant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ignorant,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lo ignora,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quelqu'un l'ignore,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ἀγνοεῖ,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14:13, who should pray that he may interpret?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14:13, ¿quién debe orar para poder interpretar?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:13, qui devrait prier pour pouvoir interpréter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him who speaks in a tongue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el que habla en lengua extraña,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que celui qui parle en langue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Chloe's household say was among the brethren in Corinth?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decía la casa de Cloe que había entre los hermanos de Corinto?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selon la maison de Chloé, qu’y avait-il parmi les frères de Corinthe?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are contentions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contiendas.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des disputes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ἔριδες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 building?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¿A quién está edificando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Dieu construit-il?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building.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edificio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l'édifice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οἰκοδομή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have 3 reasons why he encouraged Christians to not get married: for your own profit, for what is proper, and what other reason?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tiene 3 razones por las cuales animaba a los cristianos a no casarse: ¿por beneficio propio, por lo que es propio y por qué otra razón?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trois raisons pour lesquelles il a encouragé les chrétiens à ne pas se marier : pour votre propre profit, pour ce qui est convenable et pour quelle autre raison?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you may serve the Lord without distraction.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sin impedimento os acerquéis al Señor.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attacher au Seigneur sans distraction.</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εὐπάρεδρον τῷ κυρίῳ ἀπερισπάστως.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church of God which is at Corinth are described as those who are sanctified in Christ Jesus and described as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la iglesia de Dios que está en Corinto se describe como aquellos que son santificados en Cristo Jesús y ¿cómo se describe?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l’Église de Dieu qui est à Corinthe est décrite comme étant ceux qui sont sanctifiés en Jésus-Christ et décrite comme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llamados a ser santos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has Paul done as a wise master builder?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ha hecho Pablo como sabio arquitecto?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qu’a fait Paul en tant que sage maître d’œuvre?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laid the foundation,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puse el fundamento,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posé le fondement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ἔθηκα,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entreat?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suplican?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implorent?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defamed,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difaman,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calomniés,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δυσφημούμενοι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should not be in the wisdom of men?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no debe estar en la sabiduría de los hombres?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qu’est-ce qui ne devrait pas être dans la sagesse des hommes?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vuestra fe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votre foi fût fondée,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how does Paul explain that he thinks God supports his judgment that a widow is happier if she remains as she is?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¿cómo explica Pablo que cree que Dios apoya su juicio de que una viuda es más feliz si permanece como está?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comment Paul explique-t-il qu’il pense que Dieu soutient son jugement selon lequel une veuve est plus heureuse si elle reste telle qu’elle est?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think I also have the Spirit of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pienso que también yo tengo el Espíritu de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moi aussi, je crois avoir l'Esprit de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δὲ κἀγὼ πνεῦμα θεοῦ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asked if we did not knew something. What did he ask?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preguntó si no sabíamos algo. ¿Qué preguntó?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a demandé si nous ne savions pas quelque chose. Qu'a-t-il demandé?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saints will judge the world?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santos han de juzgar al mundo?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saints jugeront le monde?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ἅγιοι τὸν κόσμον κρινοῦσιν;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the first man was of the earth, but of what was he made?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el primer hombre fue de la tierra, pero ¿de qué fue hecho?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:47, le premier homme était de la terre, mais de quoi était-il fait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of dust;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terrenal;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terrestre;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χοϊκός,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Paul asks three questions that suggest that there were few people of what three classifications that were among the church of God at that time.  What were these three questions?  (3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Pablo hace tres preguntas que sugieren que eran pocas las personas de las tres clasificaciones que había entre la iglesia de Dios en ese momento. ¿Cuáles fueron estas tres preguntas? (3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Paul pose trois questions qui suggèrent qu’il y avait peu de personnes appartenant à ces trois catégories parmi l’Église de Dieu à cette époque. Quelles étaient ces trois questions ? (3points)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the wise? Where is the scribe? Where is the disputer of this age?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el sabio? ¿Dónde está el escriba? ¿Dónde está el que discute asuntos de este mundo?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est le sage? où est le scribe? où est le disputeur de ce siècle?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σοφός; ποῦ γραμματεύς; ποῦ συζητητὴς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He himself will be saved through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¿Él mismo será salvo mediante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par quoi lui-même sera-t-il sauvé?</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so as through fire.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así como por fuego.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au travers du feu.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ὡς διὰ πυρός.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not with what three things?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¿no debemos celebrar la fiesta con qué tres cosas?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nous ne devrions pas célébrer la fête avec quelles trois choses?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old leaven, nor with the leaven of malice and wickedness,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la vieja levadura ni con la levadura de malicia y de maldad,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du vieux levain, non avec un levain de malice et de méchanceté,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ἐν ζύμῃ παλαιᾷ μηδὲ ἐν ζύμῃ κακίας καὶ πονηρίας,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a question about there not being a wise man among the Corinthians who would be able to judge between his brethren.  What did he ask?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hizo una pregunta acerca de que no había ningún hombre sabio entre los corintios que pudiera juzgar entre sus hermanos. ¿Qué preguntó?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posé la question de savoir s’il n’y avait pas parmi les Corinthiens un homme sage qui serait capable de juger entre ses frères. Qu'a-t-il demandé?</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so,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n'y</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uncircumcised?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decía Pablo a todo aquel que fue llamado siendo incircunciso?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a été appelé alors qu’il était incirconcis?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 circumcised.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circuncide.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se fasse pas circoncire.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περιτεμνέσθω.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Christ's slave?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esclavo de Cristo?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l'esclave du Christ?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was with the Corinthians in weakness and fear, and in much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estaba con los corintios en debilidad y temblor, ¿y en mucho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était avec les Corinthiens dans la faiblesse et la crainte, et dans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he who is called while free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el que fue llamado siendo libre,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libre qui a été appelé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ὁ ἐλεύθερος κληθεὶς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1:7, for what should we be eagerly waiting?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1:7, ¿qué deberíamos estar esperando ansiosamente?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1:7, que devrions-nous attendre avec impatience?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eagerly waiting for the revelation of our Lord Jesus Christ,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esperáis la manifestación de nuestro Señor Jesucristo;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l'attente où vous êtes de la manifestation de notre Seigneur Jésus Christ.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ἀπεκδεχομένους τὴν ἀποκάλυψιν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much trembling.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 temor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grand tremblement;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τρόμῳ πολλῷ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to be submission as what says?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¿sus mujeres deben ser sumisas como dice?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doivent être soumises, comme dit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law also says.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la Ley lo dice.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le dit aussi la loi.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something that you did not receive.  What was this thing?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algo que no se recibió. ¿Qué fue esto?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quelque chose que vous n’avez pas reçu. C'était quoi cette chose?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do you have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tienes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Qu'as-tu que tu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δὲ ἔχεις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by what will God raise us up?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¿con qué nos resucitará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par quoi Dieu nous relèvera-t-il?</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His power.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poder.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puissance.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δυνάμεως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do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hacer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que Paul était déterminé à ne pas faire?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determined not to know anything among you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 propuse no saber entre vosotros cosa alguna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pas eu la pensée de savoir parmi vous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ἔκρινά τι εἰδέναι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¿qué debe hacer?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que doit-il faire?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become a fool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ignorante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devienne fou,</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μωρὸς γενέσθω,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if we will judge angles we should judge what even much more?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si juzgamos los ángulos, ¿qué debemos juzgar y mucho más?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si nous jugeons les angles, que devrions-nous juger encore plus?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by encouraging men and women to not marry, what did Paul want to do?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al alentar a hombres y mujeres a no casarse, ¿qué quería hacer Pablo?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7:28, en encourageant les hommes et les femmes à ne pas se marier, que voulait faire Paul?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would spare you.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os la quisiera evitar.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voudrais vous les épargner.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ὑμῶν φείδομαι.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circumcised?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dijo Pablo a cualquiera que fuera llamado estando circuncidado?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était appelé alors qu’il était circoncis?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become uncircumcised.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circunciso.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demeure circoncis;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ἐπισπάσθω·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words express Paul's confidence that God has displayed the apostles as men condemned to death?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palabras expresan la confianza de Pablo en que Dios ha mostrado a los apóstoles como hombres condenados a muerte?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quels mots expriment la confiance de Paul que Dieu a présenté les apôtres comme des hommes condamnés à mort?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think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según pienso,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ce me semble,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things that pertain to this life?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de esta vida?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de cette vie?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what is an utter failure?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¿qué es un fracaso total?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6:7, qu’est-ce qu’un échec total?</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go to law against one another.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tengáis pleitos entre vosotros mismos.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d'avoir des procès les uns avec les autres.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κρίματα ἔχετε μεθ’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does not believe and what else is true?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que un hermano no debe divorciarse de su esposa si ella no cree y qué más es verdad?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qu’un frère ne devrait pas divorcer de sa femme si elle ne croit pas, et qu’est-ce qui est vrai d’autre?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she is willing to live with him,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ella consiente en vivir con él,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consente à habiter avec lui,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συνευδοκεῖ οἰκεῖν μετ’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concerning virgins what does Paul not have?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respecto a las vírgenes, ¿qué no tiene Pablo?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concernant les vierges, que n’a pas Paul?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commandment from the Lord;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mandamiento del Señor,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point d'ordre du Seigneur;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ἐπιταγὴν κυρίου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offscouring of all things?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fueron hechos los apóstoles que sea similar a decir que fueron hechos escoria de todas las cosas?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qu’est-ce que les apôtres ont été créés qui équivaut à dire qu’ils ont été rendus répugnants de toutes choses?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filth of the world,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escoria del mundo,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les balayures du monde,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περικαθάρματα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Who was with the corinthians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¿Quién estaba con los corintios?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2:3, qui était avec les Corinthiens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with what two or three things?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¿con qué dos o tres cosas debemos celebrar la fiesta?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devrions-nous célébrer la fête avec quelles deux ou trois choses?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unleavened bread of sincerity and truth.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panes sin levadura, de sinceridad y de verdad.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les pains sans levain de la pureté et de la vérité.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ἀζύμοις εἰλικρινείας καὶ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it pleased God to do what through the foolishness of the message preached?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le agradó a Dios hacer por la necedad del mensaje predicado?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qu’a-t-il plu à Dieu de faire à cause de la folie du message prêché?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save those who believe.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salvar a los creyentes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sauver les croyants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σῶσαι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does Paul say about your faith in relation to the wisdom of men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dice Pablo sobre vuestra fe en relación a la sabiduría de los hombres?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 dit Paul de votre foi par rapport à la sagesse des hommes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not be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esté fundada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sur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with you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estuve entre vosotros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Moi-même j'étais auprès de vous dans un état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husband's body?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del marido?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a autorité sur le corps du mari?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wife does.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la femme.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Christ Jesus become for us in addition to righteousness and sanctification and redemption?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¿en qué llegó a ser Cristo Jesús para nosotros además de justicia, santificación y redención?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Jésus-Christ est devenu pour nous en plus de la justice, de la sanctification et de la rédemption?</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became for us wisdom from God—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nos ha sido hecho por Dios sabiduría,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 par Dieu, a été fait pour nous sagesse,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ἐγενήθη σοφία ἡμῖν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 Paul said he could not speak to them as to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 Pablo dijo que no podía hablarles ¿de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 Paul a dit qu’il ne pouvait pas leur parler de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to spiritual people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espirituales,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comme à des hommes spirituels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πνευματικοῖς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do after he hears prophesying and the secrets of his heart are revealed when he worships God?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después de escuchar la profecía y los secretos de su corazón cuando adora a Dios?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après avoir entendu prophétiser et que les secrets de son cœur soient révélés lorsqu’il adore Dieu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four words does Paul use at the beginning of this verse to emphasize that you are the temple of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cuatro palabras usa Pablo al comienzo de este versículo para enfatizar que eres templo de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quels quatre mots Paul utilise-t-il au début de ce verset pour souligner que vous êtes le temple de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What man knows the things of a man?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sabe las cosas del hombre?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quel homme connaît les choses d’un homme?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the man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del hombre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l'homme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Where is the spirit of the man?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¿Dónde está el espíritu del hombre?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où est l’esprit de l’homme?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him?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él?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lui?</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your body is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tu cuerpo?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quoi est votre corps?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temple of the Holy Spirit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templo del Espíritu Santo,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temple du Saint Esprit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ναὸς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should we not become?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no deberíamos convertirnos?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ne devrions-nous pas devenir?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become slaves of men.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hagáis esclavos de los hombres.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pas esclaves des hommes.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δοῦλοι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falling down on his face,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postrándose sobre el rostro,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telle sorte que, tombant sur sa face,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πεσὼν ἐπὶ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what does the natural man not receive?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¿qué no recibe el hombre natural?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qu’est-ce que l’homme naturel ne reçoit pas?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of God,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son del Espíritu de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les choses de l'Esprit de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something which was given to you by Christ Jesus.  What was this something?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Dios por algo que te fue dado en Cristo Jesús. ¿Qué fue ese algo?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quelque chose qui vous a été donné par Jésus-Christ. Qu'est-ce que c'était que ce quelque chose?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grace of God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Dios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grâce de Dieu</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τῇ χάριτι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