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7:36, Paul said it was ok with him if a man gets married if the man things he is behaving improperly toward his virgin, if she is past the flower of youth, and what?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7:36, Pablo dijo que estaba bien para él si un hombre se casaba si el hombre pensaba que se estaba comportando incorrectamente con su virgen, si ella ya había pasado la flor de la juventud, ¿y qué?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7:36, Paul a dit qu'il était d'accord si un homme se mariait s'il pensait qu'il se comportait mal envers sa vierge, si elle avait dépassé la fleur de la jeunesse, et quoi?</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especially that you may prophesy.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sobre todo que profeticéis.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surtout à celui de prophétie.</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μᾶλλον δὲ ἵνα προφητεύητε.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7:13, who did Paul, not the Lord, say should not divorce her husband who does not believe if he is willing to live with her?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7:13, ¿a quién dijo Pablo, y no el Señor, que no debería divorciarse de su marido que no cree si está dispuesto a vivir con ella?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7:13, qui, selon Paul, et non le Seigneur, ne devrait pas divorcer de son mari qui ne croit pas s’il est prêt à vivre avec elle?</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 woman who has a husband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una mujer tiene marido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une femme a un mari</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γυνὴ εἴ τις ἔχει ἄνδρα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1:9, who is faithful?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1:9, ¿quién es fiel?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1:9, qui est fidèle?</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God is faithful,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Fiel es Dios,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est fidèle,</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πιστὸς ὁ θεὸς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3:14, Which work will either receive a reward or suffer loss?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3:14, ¿qué trabajo recibirá recompensa o sufrirá pérdida?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3:14, quelle œuvre recevra une récompense ou subira une perte?</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anyone’s work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obra de alguno que sobreedificó,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l'oeuvre bâtie par quelqu'un</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τινος τὸ ἔργον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15:37, when saying something like if you want to grow some wheat, you don't plant the straw but you plant a wheat seed. What words are used to say that you don't plant straw?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15:37, cuando dices algo como si quieres cultivar trigo, no plantas la paja sino una semilla de trigo. ¿Qué palabras se usan para decir que no se siembra paja?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37, lorsque vous dites quelque chose comme si vous voulez faire pousser du blé, vous ne plantez pas la paille mais vous plantez une graine de blé. Quels mots sont utilisés pour dire qu’on ne plante pas de paille ?</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do not sow that body that shall be,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el cuerpo que ha de salir,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pas le corps qui naîtra;</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τὸ σῶμα τὸ γενησόμενον σπείρεις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5:9, what did Paul say we should do with sexually immoral people?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5:9, ¿qué dijo Pablo que deberíamos hacer con las personas sexualmente inmorales?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5:9, que dit Paul que nous devrions faire avec les personnes sexuellement immorales?</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thus it must be,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es necesario casarla,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comme nécessaire de la marier,</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οὕτως ὀφείλει γίνεσθαι,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to keep company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os juntéis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ne pas avoir des relations</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συναναμίγνυσθαι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1:30, why are you in Christ Jesus?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1:30, ¿por qué estás en Cristo Jesús?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1:30, pourquoi êtes-vous en Jésus-Christ?</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of Him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por él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c'est par lui</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 αὐτοῦ δὲ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6:11, how did the brethren in Corinth formerly compare to people who are fornicators, thieves, covetous, drunkards, revilers, and extortioners.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6:11, ¿cómo se comparaban antiguamente los hermanos de Corinto con las personas que son fornicarios, ladrones, avaros, borrachos, maldicientes y extorsionadores?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6:11, comment les frères de Corinthe se comparaient-ils autrefois aux gens qui sont fornicateurs, voleurs, cupides, ivrognes, injurieux et extorqueurs?</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such were some of you.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esto erais algunos de vosotros,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c'est là ce que vous étiez, quelques-uns de vous.</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ταῦτά τινες ἦτε·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14:6, Paul suggested, by asking a rhetorical question, that they would profit nothing if he did what?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14:6, Pablo sugirió, al hacer una pregunta retórica, que de nada les serviría si él hiciera ¿qué?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6, Paul a suggéré, en posant une question rhétorique, qu’ils ne profiteraient de rien s’il faisait quoi ?</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brethren, if I come to you speaking with tongues,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pues, hermanos, si yo voy a vosotros hablando en lenguas,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je venais à vous parlant en langues,</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Νῦν δέ, ἀδελφοί, ἐὰν ἔλθω πρὸς ὑμᾶς γλώσσαις λαλῶν,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15:32, Paul asked what advantage would it be to him if in the manner of men he had done something.  What was this something?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15:32, Pablo preguntó qué provecho le tendría si hubiera hecho algo a la manera de los hombres. ¿Qué fue ese algo?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:32, Paul a demandé quel avantage cela lui serait s’il avait fait quelque chose à la manière des hommes. Qu'est-ce que c'était que ce quelque chose ?</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fought with beasts at Ephesus,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batallé en Éfeso contra fieras,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combattu contre les bêtes à Éphèse,</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ἐθηριομάχησα ἐν Ἐφέσῳ,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3:16, Where does the Spirit of God dwell?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3:16, ¿Dónde habita el Espíritu de Dios?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3:16, où habite l’Esprit de Dieu?</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16:24, Paul wants his love to be with you all in whom?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16:24, Pablo quiere que su amor esté con todos vosotros, ¿en quién?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:24, Paul veut que son amour soit avec vous tous en qui ?</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the Spirit of God dwells in you?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el Espíritu de Dios está en vosotros?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l'Esprit de Dieu habite en vous?</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πνεῦμα τοῦ θεοῦ οἰκεῖ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2:3,  Besides weakness and much rtembling, in what other way was Paul with the corinthians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2:3, Además de debilidad y mucho temor, ¿de qué otra manera era Pablo con los corintios?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2:3, outre la faiblesse et les grands tremblements, de quelle autre manière Paul était-il avec les Corinthiens?</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fear,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temblor;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crainte,</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ἐν φόβῳ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7:27, what did Paul say you should do if you are bound to a wife?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7:27, ¿qué dijo Pablo que debes hacer si estás ligado a una esposa?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7:27, que dit Paul que vous devriez faire si vous êtes lié à une femme?</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seek to be loosed.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trates de soltarte.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cherche pas à rompre ce lien;</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ζήτει λύσιν·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16:9, Paul plan to stay in Ephesus until Pentecost because what has opened? (2 points)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16:9, Pablo planea quedarse en Éfeso hasta Pentecostés porque ¿qué se ha abierto? (2 puntos)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:9, Paul prévoit de rester à Éphèse jusqu’à la Pentecôte car qu’est-ce qui s’est ouvert ? (2 points)</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 great and effective door has opened to me,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se me ha abierto una puerta grande y eficaz,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une porte grande et d'un accès efficace m'est ouverte,</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θύρα γάρ μοι ἀνέῳγεν μεγάλη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6:5, Paul asked the Corinthians to try to find at leas how many wise men among them?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6:5, Pablo pidió a los corintios que trataran de encontrar al menos ¿cuántos sabios había entre ellos?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6:5, Paul a demandé aux Corinthiens d’essayer de trouver au moins combien de sages parmi eux?</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even one,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hay entre vosotros ni uno solo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parmi vous pas un seul</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ἔνι ἐν ὑμῖν οὐδεὶς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13:10, what will happen to that which is in part when that which is perfect has come?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13:10, ¿qué pasará con lo que es en parte cuando venga lo perfecto?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13:10, qu’arrivera-t-il à ce qui est partiel lorsque ce qui est parfait sera venu?</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Christ Jesus.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Cristo Jesús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Jésus Christ.</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Χριστῷ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be done away.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acabará.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disparaîtra.</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καταργηθήσεται.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7:5, if a husband and wife don't come together why might Satan tempt them?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7:5, si un esposo y una esposa no se unen, ¿por qué podría Satanás tentarlos?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7:5, si un mari et une femme ne s’unissent pas, pourquoi Satan pourrait-il les tenter?</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of your lack of self-control.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causa de vuestra incontinencia.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votre incontinence.</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τὴν ἀκρασίαν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6:15, We certainly should not take what and make them members of a harlot?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6:15, ¿ciertamente no deberíamos tomar qué y hacerlos miembros de una ramera?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6:15, nous ne devrions certainement pas prendre quoi et en faire des membres d’une prostituée?</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members of Christ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miembros de Cristo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membres de Christ,</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μέλη τοῦ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1:7, why was the testimony of Christ confirmed in you?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1:7, ¿por qué se confirmó en usted el testimonio de Cristo?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1:7, pourquoi le témoignage de Christ a-t-il été confirmé en vous?</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you come short in no gift,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tal manera que nada os falta en ningún don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sorte qu'il ne vous manque aucun don,</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ὑμᾶς μὴ ὑστερεῖσθαι ἐν μηδενὶ χαρίσματι,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7:13, what did Paul, not the Lord, say that a woman who has a husband who does not believe do if he is willing to live with her?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7:13, ¿qué dijo Pablo, no el Señor, que debe hacer una mujer que tiene un marido que no cree, si él está dispuesto a vivir con ella?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7:13, qu’est-ce que Paul, et non le Seigneur, a dit qu’une femme qui a un mari non croyant fasse s’il est prêt à vivre avec elle?</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her not divorce him.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lo abandone,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qu'elle ne répudie point son mari.</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ἀφιέτω τὸν ἄνδρα.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7:5, what should not be done except with consent for a time for fasting and prayer?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7:5, ¿qué no se debe hacer excepto con el consentimiento de un tiempo de ayuno y oración?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7:5, que ne faut-il pas faire sans le consentement d’un temps de jeûne et de prière?</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5:3, Paul had already judged as though what?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5:3, Pablo ya había juzgado ¿cómo qué?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5:3, Paul avait déjà jugé quoi?</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deprive one another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os neguéis el uno al otro,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vous privez point l'un de l'autre,</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ἀποστερεῖτε ἀλλήλους,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3:6, Who gave the increase?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3:6, ¿Quién dio el aumento?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3:6, qui a donné l’augmentation?</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God gave the increase.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crecimiento lo ha dado Dios.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Dieu a fait croître,</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ὁ θεὸς ηὔξανεν·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4:17 where does Paul teach about his ways in Christ? (2 points)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4:17, ¿dónde enseña Pablo acerca de sus caminos en Cristo? (2 puntos)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4:17, où Paul enseigne-t-il ses voies en Christ ? (2 points)</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 teach everywhere in every church.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manera que enseño en todas partes y en todas las iglesias.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quelle est la manière dont j'enseigne partout dans toutes les Églises.</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πανταχοῦ ἐν πάσῃ ἐκκλησίᾳ διδάσκω.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2:9, What have eyes not seen, nor ear heard, nor have entered in the heart of man?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2:9, ¿Qué es lo que los ojos no vieron, ni el oído oyó, ni ha subido al corazón del hombre?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2:9, qu’est-ce que les yeux n’ont pas vu, que l’oreille n’a pas entendu, et qui n’est pas entré dans le cœur de l’homme?</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things which God has prepared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las que Dios ha preparado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choses que Dieu a préparées</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ὅσα ἡτοίμασεν ὁ θεὸς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3:23, To whom do you belong to?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3:23, ¿De quién sois?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3:23, à qui appartenez-vous?</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you are Christ’s,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vosotros sois de Cristo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vous êtes à Christ,</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ὑμεῖς δὲ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7:37, Paul said that he does well who has determined in his heart that what?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7:37, Pablo dijo que hace bien el que ha determinado en su corazón ¿qué?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7:37, Paul a dit que celui qui a décidé dans son cœur que quoi?</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though I were present)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si estuviera presente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si j'étais présent,</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παρὼν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will keep his virgin,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guardar virgen a su hija,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garder sa fille vierge,</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τηρεῖν τὴν ἑαυτοῦ παρθένον,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1:19, what statement means about the same thing as saying that God will destroy the wisdom of the wise?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1:19, ¿qué afirmación significa lo mismo que decir que Dios destruirá la sabiduría de los sabios?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1:19, que signifie à peu près la même chose que de dire que Dieu détruira la sagesse des sages?</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bring to nothing the understanding of the prudent.”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frustraré la inteligencia de los inteligentes.»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j'anéantirai l'intelligence des intelligents.</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τὴν σύνεσιν τῶν συνετῶν ἀθετήσω.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15:51, even though we shall not all sleep, what will happen to all of us?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15:51, aunque no todos dormiremos, ¿qué nos pasará a todos?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:51, même si nous ne dormons pas tous, qu’arrivera-t-il à nous tous ?</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we shall all be changed—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todos seremos transformados,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tous nous serons changés,</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πάντες δὲ ἀλλαγησόμεθα,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4:8, why did Paul say that he wished that the brethren in Corinth did reign?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4:8, ¿por qué dijo Pablo que deseaba que los hermanos de Corinto reinaran?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4:8, pourquoi Paul a-t-il dit qu’il souhaitait que les frères de Corinthe règnent?</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we also might reign with you!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nosotros reináramos también juntamente con vosotros!,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nous aussi nous régnions avec vous!</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καὶ ἡμεῖς ὑμῖν συμβασιλεύσωμεν.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6:20, why are you not your own?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6:20, ¿por qué no sois vuestros?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6:20, pourquoi n’êtes-vous pas à vous?</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 were bought at a price;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habéis sido comprados por precio;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vous avez été rachetés à un grand prix.</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ἠγοράσθητε γὰρ τιμῆς·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1:24, what categories of people are called?  (2 points)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1:24, ¿qué categorías de personas se llaman? (2 puntos)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1:24, quelles catégories de personnes sont appelées ? (2 points)</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15:41, what is different about the major categories of celestial bodies are described? (3 points)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15:41, ¿en qué se diferencian las principales categorías de cuerpos celestes que se describen? (3 puntos)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:41, qu’est-ce qui est différent dans les principales catégories de corps célestes décrites ? (3points)</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both Jews and Greeks,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tanto judíos como griegos,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tant Juifs que Grecs.</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Ἰουδαίοις τε καὶ Ἕλλησιν,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 what two things did Paul say should be permitted because of sexual immorality? (2 points)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 ¿qué dos cosas dijo Pablo que deberían permitirse debido a la inmoralidad sexual? (2 puntos)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 selon Paul, quelles sont les deux choses qui devraient être autorisées en raison de l’immoralité sexuelle ? (2 points)</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each man have his own wife, and let each woman have her own husband.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tenga cada uno su propia mujer, y tenga cada una su propio marido.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chacun ait sa femme, et que chaque femme ait son mari.</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ἕκαστος τὴν ἑαυτοῦ γυναῖκα ἐχέτω, καὶ ἑκάστη τὸν ἴδιον ἄνδρα ἐχέτω.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2:15, What does he who is spiritual do?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2:15, ¿Qué hace el espiritual?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2:15, que fait celui qui est spirituel?</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judges all things,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juzga todas las cosas,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contraire, juge de tout,</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ἀνακρίνει τὰ πάντα,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6:8, to whom were the brethren in Corinth doing wrong and cheating?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6:8, ¿a quiénes estaban haciendo mal y engañando los hermanos de Corinto?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6:8, à qui les frères de Corinthe faisaient-ils du mal et trompaient-ils?</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you do these things to your brethren!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esto a los hermanos!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c'est envers des frères que vous agissez de la sorte!</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τοῦτο ἀδελφούς.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5:11, Paul is writing that we should not do something with a certain category if person who is sexually immoral, or covetous, or an idolater, or a reviler, or a drunkard, or an extortioner?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5:11, Pablo está escribiendo que no debemos hacer algo con cierta categoría si somos una persona sexualmente inmoral, o avara, o idólatra, o injuriosa, o borracha, o ladrona.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5:11, Paul écrit que nous ne devrions pas faire quelque chose avec une certaine catégorie de personnes qui sont sexuellement immorales, ou cupides, ou idolâtres, ou outrageuses, ou ivrognes, ou extorqueurs?</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to keep company with anyone named a brother,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no os juntéis con ninguno que, llamándose hermano,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de ne pas avoir des relations avec quelqu'un qui, se nommant frère,</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συναναμίγνυσθαι ἐάν τις ἀδελφὸς ὀνομαζόμενος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6:13, what will happen to both the stomach and foods?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6:13, ¿qué pasará tanto con el estómago como con los alimentos?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6:13, qu’arrivera-t-il à l’estomac et aux aliments?</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is one glory of the sun, another glory of the moon, and another glory of the stars;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Uno es el resplandor del sol, otro el de la luna y otro el de las estrellas,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 est l'éclat du soleil, autre l'éclat de la lune, et autre l'éclat des étoiles;</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ἄλλη δόξα ἡλίου, καὶ ἄλλη δόξα σελήνης, καὶ ἄλλη δόξα ἀστέρων,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God will destroy both it and them.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tanto al uno como a los otros destruirá Dios.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Dieu détruira l'un comme les autres.</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θεὸς καὶ ταύτην καὶ ταῦτα καταργήσει.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7:22, what is a person who is called in the Lord while a slave?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7:22, ¿qué es una persona que es llamada en el Señor siendo esclavo?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7:22, qu’est-ce qu’une personne appelée au Seigneur alors qu’elle est esclave?</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the Lord’s freedman.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liberto es del Señor;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un affranchi du Seigneur;</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ἀπελεύθερος κυρίου ἐστίν·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2:16, To instruct the Lord, what would a person need to know?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2:16, Para instruir al Señor, ¿qué necesita saber una persona?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2:16, pour instruire le Seigneur, que devrait savoir une personne?</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“who has known the mind of the Lord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conoció la mente del Señor?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Qui a connu la pensée du Seigneur,</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γὰρ ἔγνω νοῦν κυρίου,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 what do we do that is a stumbling block to the Jews and foolishness to the Greeks?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 ¿qué hacemos que sea tropezadero para los judíos y necedad para los griegos?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 que faisons-nous qui soit une pierre d’achoppement pour les Juifs et une folie pour les Grecs?</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we preach Christ crucified,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nosotros predicamos a Cristo crucificado,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nous prêchons Christ crucifié;</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ἡμεῖς δὲ κηρύσσομεν Χριστὸν ἐσταυρωμένον,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15:47, what was made of dust?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15:47, ¿de qué estaba hecho el polvo?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:47, qu’est-ce qui était fait de poussière ?</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first man was of the earth,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primer hombre es de la tierra,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premier homme, tiré de la terre,</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πρῶτος ἄνθρωπος ἐκ γῆς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 a person who does not have love is like a trumpet blaring or a cymbal clanging even though he might do what? (2 points)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 una persona que no tiene amor es como trompeta que suena o címbalo que suena, aunque pueda hacer ¿qué? (2 puntos)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13:1, une personne qui n’a pas d’amour est comme une trompette qui retentit ou une cymbale qui retentit, même si elle peut faire quoi? (2 points)</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6:12, what statement is in contrast to saying I will not be brought under the power of any?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6:12, ¿qué declaración contrasta con decir que no me dejaré dominar por nadie?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6:12, quelle déclaration s’oppose à l’affirmation selon laquelle je ne serai soumis au pouvoir de personne?</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Though I speak with the tongues of men and of angels,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yo hablara lenguas humanas y angélicas,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je parlerais les langues des hommes et des anges,</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ταῖς γλώσσαις τῶν ἀνθρώπων λαλῶ καὶ τῶν ἀγγέλων,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16:17, Paul was glad about what thee people coming?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16:17, ¿Pablo se alegró de lo que vendría?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17, Paul était content de ce que vous venez ?</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about the coming of Stephanas, Fortunatus, and Achaicus,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la venida de Estéfanas, de Fortunato y de Acaico,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présence de Stéphanas, de Fortunatus et d'Achaïcus;</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δὲ ἐπὶ τῇ παρουσίᾳ Στεφανᾶ καὶ Φορτουνάτου καὶ Ἀχαϊκοῦ,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 the book of 1 Corinthians is addressed to the church of God which is at Corinth and to people in what other location or locations?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 el libro de 1 Corintios está dirigido a la iglesia de Dios que está en Corinto y ¿a personas en qué otro lugar o lugares?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 le livre de 1 Corinthiens s’adresse à l’Église de Dieu qui est à Corinthe et aux personnes de quel(s) autre(s) endroit(s)?</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all who in every place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todos los que en cualquier lugar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quelque lieu que ce soit le nom de notre Seigneur Jésus Christ,</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παντὶ τόπῳ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things are lawful for me,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todas las cosas me son lícitas,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 m'est permis,</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μοι ἔξεστιν·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7:21, Paul said that if you were called while a slave, in what situation should you rather use it?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7:21, Pablo dijo que si fuiste llamado siendo esclavo, ¿en qué situación deberías usarlo?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7:21, Paul a dit que si vous étiez appelé alors que vous étiez esclave, dans quelle situation devriez-vous plutôt l’utiliser?</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you can be made free,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si tienes oportunidad de hacerte libre,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tu peux devenir libre,</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εἰ καὶ δύνασαι ἐλεύθερος γενέσθαι,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16:15, what words are used to indicate how strongly Paul wanted them to submit to the household of Stephanas?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:15, quels mots sont utilisés pour indiquer à quel point Paul voulait qu’ils se soumettent à la maison de Stéphanas ?</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urge you, brethren—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Encore une recommandation que je vous adresse, frères.</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Παρακαλῶ δὲ ὑμᾶς,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6:19, who gave you the Holy Spirit that is in you?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6:19, ¿quién os dio el Espíritu Santo que está en vosotros?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6:19, qui vous a donné le Saint-Esprit qui est en vous?</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whom you have from God,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cual habéis recibido de Dios,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avez reçu de Dieu,</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οὗ ἔχετε ἀπὸ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7:27, Paul asked a question and answered it by saying to not seek a wife.  What question did he ask?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7:27, Pablo hizo una pregunta y la respondió diciendo que no buscaran esposa. ¿Qué pregunta hizo?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7:27, Paul a posé une question et y a répondu en disant de ne pas chercher de femme. Quelle question a-t-il posée?</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you loosed from a wife?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¿Estás libre de mujer?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n'es-tu pas lié à une femme,</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λέλυσαι ἀπὸ γυναικός;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15:53, what must put on incorruption?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15:53, ¿qué se debe revestir de incorrupción?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:53, que doit revêtir l’incorruption ?</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this corruptible must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es necesario que esto corruptible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faut que ce corps corruptible</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δεῖ γὰρ τὸ φθαρτὸν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3:20, What does the Lord knows?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3:20, ¿Qué sabe el Señor?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3:20, que sait le Seigneur?</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thoughts of the wise,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pensamientos de los sabios,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connaît les pensées des sages,</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τοὺς διαλογισμοὺς τῶν σοφῶν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4:21, a question is asked to help the readers pay attention to the options that are presented next.  What was aksed?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4:21, se hace una pregunta para ayudar a los lectores a prestar atención a las opciones que se presentan a continuación. ¿Qué se preguntó?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4:21, une question est posée pour aider les lecteurs à prêter attention aux options présentées ensuite. Qu'est-ce qui a été demandé?</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do you want?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queréis?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voulez-vous?</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θέλετε;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14:22, who are tongues a sign for?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14:22, ¿para quiénes son una señal las lenguas?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:22, pour qui les langues sont-elles un signe ?</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unbelievers;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a los incrédulos;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pour les non-croyants;</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τοῖς ἀπίστοις,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15:17, your faith is futile if what is true?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15:17, ¿tu fe es vana si lo que es verdad?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17, votre foi est vaine si qu’est-ce qui est vrai ?</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Christ is not risen,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Cristo no resucitó,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Christ n'est pas ressuscité,</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Χριστὸς οὐκ ἐγήγερται,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6:12, in addition to saying that I will not be brought under the power of any, what statement is in contrast to saying all things are lawful for me?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6:12, además de decir que no me dejaré dominar de nadie, ¿qué afirmación contrasta con decir que todo me es lícito?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6:12, en plus de dire que je ne serai soumis au pouvoir de personne, quelle déclaration contraste avec le fait de dire que tout m’est permis?</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all things are not helpful.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todas convienen;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tout n'est pas utile;</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 πάντα συμφέρει.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3:23, Qu'est-ce qui est à toi?</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15:52, what will happen before the dead are raised incorruptible?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15:52, ¿qué pasará antes de que los muertos resuciten incorruptibles?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:52, que se passera-t-il avant que les morts ne ressuscitent incorruptibles ?</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trumpet will sound,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se tocará la trompeta,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trompette sonnera,</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σαλπίσει γάρ,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 he who speaks in a tongue does not do what?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 ¿el que habla en lenguas no hace qué?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 2, que fait celui qui parle en langue ?</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does not speak to men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habla a los hombres,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parle pas aux hommes,</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ἀνθρώποις λαλεῖ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2:14, Why does the natural man does not receive  the things of the Spirit of God?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2:14, ¿Por qué el hombre natural no recibe las cosas del Espíritu de Dios?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2:14, pourquoi l’homme naturel ne reçoit-il pas les choses de l’Esprit de Dieu?</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they are foolishness to him;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para él son locura;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elles sont une folie pour lui,</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μωρία γὰρ αὐτῷ ἐστίν,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 grace of God was given to you by whom?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 ¿quién te dio la gracia de Dios?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la grâce de Dieu vous a été donnée par qui?</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Christ Jesus,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Cristo Jesús,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Jésus Christ.</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Χριστῷ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16:15, what is the household of Stephanas known for in addition to devoting themselves to the ministry of the saints?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16:15, ¿por qué se conoce a la casa de Estéfanas además de dedicarse al ministerio de los santos?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15, pourquoi la maison de Stéphanas est-elle connue en plus de se consacrer au ministère des saints ?</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it is the firstfruits of Achaia,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las primicias de Acaya,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les prémices de l'Achaïe,</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ἐστὶν ἀπαρχὴ τῆς Ἀχαΐας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 est à vous;</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 who planned to save those who believe through the foolishness of the message preached?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 ¿quién planeó salvar a los que creen por la necedad del mensaje predicado?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 qui a prévu de sauver ceux qui croient à travers la folie du message prêché?</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pleased God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agradó a Dios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a plu à Dieu</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εὐδόκησεν ὁ θεὸς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3:10, How does  Paul refers to himself?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3:10, ¿cómo se refiere Pablo a sí mismo?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3:10, comment Paul se réfère-t-il à lui-même?</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a wise master builder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yo, como perito arquitecto,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un sage architecte,</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σοφὸς ἀρχιτέκτων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15:43, in what is the body sown that is similar to dishonor?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15:43, ¿en qué se siembra el cuerpo que es semejante a la deshonra?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:43, en quoi est semé le corps semblable au déshonneur ?</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sown in weakness,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siembra en debilidad,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semé infirme,</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σπείρεται ἐν ἀσθενείᾳ,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14:19, Paul would rather speak five words with what than 10,000 in a tongue?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14:19, ¿Pablo preferiría hablar cinco palabras con qué que 10.000 en una lengua?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19, Paul préfère prononcer cinq mots avec quoi plutôt que 10 000 dans une langue ?</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my understanding,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mi entendimiento,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mon intelligence,</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νοΐ μου λαλῆσαι,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15:6, when was Christ seen by over five hundred brethren at once in comparison to when he was seen by the twelve?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15:6, ¿cuándo fue visto Cristo por más de quinientos hermanos a la vez en comparación con cuando fue visto por los doce?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:6, quand Christ a-t-il été vu par plus de cinq cents frères à la fois, par rapport au moment où il a été vu par les douze ?</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After that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Después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Ensuite,</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ἔπειτα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14:7, If flute or harp musicians don't make a distinction in the sounds, what question is asked about the results?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14:7, si los músicos de flauta o de arpa no hacen distinción en los sonidos, ¿qué pregunta se hace sobre los resultados?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:7, si les musiciens de flûte ou de harpe ne font pas de distinction dans les sons, quelle question se pose sur les résultats ?</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7:11, if a wife does depart from her husband, what two things should she be permitted to do? (2 points)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7:11, si una esposa se aleja de su marido, ¿qué dos cosas se le debe permitir hacer? (2 puntos)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7:11, si une femme se sépare de son mari, quelles deux choses devrait-elle lui être permise de faire ? (2 points)</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her remain unmarried or be reconciled to her husband.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quédese sin casar o reconcíliese con su marido;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qu'elle demeure sans se marier ou qu'elle se réconcilie avec son mari),</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μενέτω ἄγαμος ἢ τῷ ἀνδρὶ καταλλαγήτω—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15:57, who give us the victory?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15:57 ¿quiénes nos dan la victoria?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:57, qui nous donne la victoire ?</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thanks be to God,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gracias sean dadas a Dios,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grâces soient rendues à Dieu,</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δὲ θεῷ χάρις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7:34, there is a difference between what two categories of people?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7:34, ¿hay diferencia entre qué dos categorías de personas?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7:34, il y a une différence entre quelles deux catégories de personnes?</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wife and a virgin.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casada y la doncella.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femme et la vierge:</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ἡ γυνὴ ἡ ἄγαμος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2:13, How do we speak of these things?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2:13, ¿Cómo hablamos de estas cosas?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2:13, comment parlons-nous de ces choses?</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in words which man’s wisdom teaches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con palabras enseñadas por la sabiduría humana,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avec des discours qu'enseigne la sagesse humaine,</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ἐν διδακτοῖς ἀνθρωπίνης σοφίας λόγοις,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4:20, what is not in word but in power?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4:20, ¿qué no es palabra sino poder?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4:20, qu’est-ce qui n’est pas en paroles mais en puissance?</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kingdom of God is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el reino de Dios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 royaume de Dieu</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βασιλεία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will it be known what is piped or played?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se sabría lo que se toca con la flauta o con la cítara?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reconnaîtra-t-on ce qui est joué sur la flûte ou sur la harpe?</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γνωσθήσεται τὸ αὐλούμενον ἢ τὸ κιθαριζόμενον;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 With what did Paul say he did not come to the Corinthians?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 ¿Con qué dijo Pablo que no vino a los Corintios?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 avec quoi Paul dit-il qu'il n'est pas venu aux Corinthiens?</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did not come with excellence of speech or of wisdom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fui con excelencia de palabras o de sabiduría,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pas avec une supériorité de langage ou de sagesse</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ἦλθον οὐ καθ’ ὑπεροχὴν λόγου ἢ σοφίας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16:4, the gift and whomever the church in Corinth approves will go with Paul if what is true?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16:4, el don y quien la iglesia en Corinto apruebe irá con Pablo si ¿qué es verdad?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4, le don et toute personne approuvée par l’église de Corinthe iront avec Paul si qu’est-ce qui est vrai ?</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it is fitting that I go also,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es conveniente que yo también vaya,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la chose mérite que j'y aille moi-même,</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ἄξιον ᾖ τοῦ κἀμὲ πορεύεσθαι,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4:19, Paul said he would come to Corinth if what is the case?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4:19, Pablo dijo que vendría a Corinto si ¿cuál es el caso?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4:19, Paul a dit qu’il viendrait à Corinthe si quel est le cas?</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 Lord wills,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el Señor quiere,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c'est la volonté du Seigneur,</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ὁ κύριος θελήσῃ,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7:37, Paul said that he does well who has power over what?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7:37, Pablo dijo que hace bien ¿quién tiene poder sobre qué?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7:37, Paul a dit : « Qui a pouvoir sur quoi fait bien?</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has power over his own will,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dueño de su propia voluntad,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avec l'exercice de sa propre volonté,</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ἐξουσίαν δὲ ἔχει περὶ τοῦ ἰδίου θελήματος,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4:13, who is considered as the filth of the world, the offscouring of all things?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4:13, ¿quiénes son considerados como la inmundicia del mundo, la escoria de todas las cosas?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4:13, qui est considéré comme la saleté du monde, le rebut de toutes choses?</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have been made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hemos venido a ser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sommes devenus</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ἐγενήθημεν,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7:6, what did Paul do as a concession not as a commandment?  Be specific.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7:6, ¿qué hizo Pablo como una concesión y no como un mandamiento? Se específico.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7:6, qu’est-ce que Paul a fait comme concession et non comme commandement ? Être spécifique.</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1:9, what did God do because he wants you in the fellowship of His Son?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1:9, ¿qué hizo Dios porque te quiere en la comunión de Su Hijo?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1:9, qu’a fait Dieu parce qu’il vous veut dans la communion de son Fils?</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whom you were called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cual fuisteis llamados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lui qui vous a appelés</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οὗ ἐκλήθητε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7:34, what does the unmarried woman do that she may be holy both in body and in spirit?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7:34, ¿qué hace la mujer soltera para ser santa tanto en cuerpo como en espíritu?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7:34, que fait la femme célibataire pour être sainte à la fois de corps et d’esprit?</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unmarried woman cares about the things of the Lord,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doncella se preocupa por las cosas del Señor,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celle qui n'est pas mariée s'inquiète des choses du Seigneur,</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ἡ παρθένος μεριμνᾷ τὰ τοῦ κυρίου,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2:6, What does Paul say of the wisdom and rulers of this age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2:6, ¿Qué dice Pablo de la sabiduría y los gobernantes de este siglo?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2:6, que dit Paul de la sagesse et des dirigeants de ce siècle?</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are coming to nothing.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perecen.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vont être anéantis;</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τῶν καταργουμένων·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14:34, where are your women to keep silent?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14:34, ¿dónde deben guardar silencio tus mujeres?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:34, où vos femmes doivent-elles se taire ?</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churches,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las congregaciones,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les assemblées,</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ταῖς ἐκκλησίαις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1:9, what is the name of our Lord, God's Son, whom God called us into fellowship with?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1:9, ¿cuál es el nombre de nuestro Señor, el Hijo de Dios, con quien Dios nos llamó a tener comunión?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1:9, quel est le nom de notre Seigneur, le Fils de Dieu, avec qui Dieu nous a appelés à la communion?</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Jesus Christ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Jesucristo,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Jésus Christ</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say this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esto lo digo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dis cela</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τοῦτο δὲ λέγω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7:14, if only one of the people in a marriage is a believer, what state are their children in?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7:14, si solo una de las personas en un matrimonio es creyente, ¿en qué estado se encuentran sus hijos?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7:14, si une seule des personnes mariées est croyante, dans quel état se trouvent leurs enfants?</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they are holy.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mientras que ahora son santos.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que maintenant ils sont saints.</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νῦν δὲ ἅγιά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6:11, you were washed, sanctified and justified in what?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6:11, ¿fuiste lavado, santificado y justificado en qué?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6:11, en quoi avez-vous été lavé, sanctifié et justifié?</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name of the Lord Jesus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nombre del Señor Jesús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nom du Seigneur Jésus Christ,</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ὀνόματι τοῦ κυρίου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 who should gory in the Lord?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 ¿quién debería agonizar en el Señor?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 qui devrait se moquer du Seigneur?</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glories,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se gloría,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se glorifie</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καυχάσθω.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15:42, how is the body raised?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15:42, ¿cómo se resucita el cuerpo?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:42, comment le corps est-il élevé ?</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raised in incorruption.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resucitará en incorrupción.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ressuscite incorruptible;</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ἐγείρεται ἐν ἀφθαρσίᾳ·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 which spiritual gift should we desire especially?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 ¿qué don espiritual debemos desear especialmente?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 quel don spirituel devrions-nous désirer particulièrement ?</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