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Christ Jesus became wisdom from God for us in addition to what 3 things? (3 points)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Cristo Jesús vino a ser sabiduría de Dios para nosotros ¿además de qué 3 cosas? (3 puntos)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1:30, Jésus-Christ est devenu pour nous la sagesse de Dieu en plus de quelles 3 choses ? (3points)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 little leaven leavens the whole lump?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un poco de levadura fermenta toda la masa?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qu'un peu de levain fait lever toute la pâte?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μικρὰ ζύμη ὅλον τὸ φύραμα ζυμοῖ;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what is Paul doing that is not intended to shame the Corinthians?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¿qué no está haciendo Pablo para avergonzar a los corintios?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que fait Paul qui ne vise pas à faire honte aux Corinthiens?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write these things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escribo esto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j'écris ces choses;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γράφω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when will listeners of a flute or harp not be able to know what is played unless they make a distinction in the sounds?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¿cuándo los que escuchan una flauta o un arpa no podrán saber lo que se toca a menos que hagan distinción en los sonidos?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quand les auditeurs de flûte ou de harpe ne pourront-ils pas savoir ce qui est joué à moins de faire une distinction entre les sons ?</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they make a sound,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producen sonidos,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rendent un son,</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διαστολὴν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how did Paul feel about the coming of Stephanas, Fortunatus, and Achaicus?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¿cómo se sintió Pablo ante la llegada de Estéfanas, Fortunato y Acaico?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que pensait Paul de l’arrivée de Stéphanas, Fortunat et Achaïcus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glad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regocijo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Paul asked the Corinthians a question about the fact that they shall judge angles.  What question did he ask?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Pablo les preguntó a los corintios sobre el hecho de que debían juzgar los ángulos. ¿Qué pregunta hizo?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6:3, Paul a posé aux Corinthiens une question sur le fait qu’ils devaient juger les angles. Quelle question a-t-il posée?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how does the amount that Paul speaks in tongues compare with how much the brethren in Corinth do?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¿cómo se compara lo que Pablo habla en lenguas con lo que hacen los hermanos en Corinto?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18, comment le nombre de discours en langues de Paul se compare-t-il à ce que font les frères de Corinthe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righteousness and sanctification and redemption—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justificación, santificación y redención,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justice et sanctification et rédemption,</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τε καὶ ἁγιασμὸς καὶ ἀπολύτρωσις,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 than you all;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que todos vosotros;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plus que vous tous;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πάντων ὑμῶν μᾶλλον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Christ has become the firstfruits of whom?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¿Cristo ha llegado a ser las primicias de quién?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Christ est devenu les prémices de qui ?</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have fallen asleep.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murieron es hecho,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morts.</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κεκοιμημένων.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not an author of?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no es autor Dios?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n’est-il pas l’auteur ?</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the author of confusion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Dios de confusión,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Dieu de désordre,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ἀκαταστασίας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how do people who prophesy compare to people who speak with tongues?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¿cómo se comparan las personas que profetizan con las personas que hablan en lenguas?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comment les gens qui prophétisent se comparent-ils aux gens qui parlent en langues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prophesies is greater than he who speaks with tongues,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mayor es el que profetiza que el que habla en lenguas,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 est plus grand que celui qui parle en langues,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ὁ προφητεύων ἢ ὁ λαλῶν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sin?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¿cuál es el aguijón del pecado?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du péché ?</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strength of sin is the law.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poder del pecado es la Ley.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puissance du péché, c'est la loi.</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δύναμις τῆς ἁμαρτίας ὁ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whom will be sent with the gift from Corinth to Jerusalem?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quiénes serán enviados con el regalo desde Corinto a Jerusalén?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3, qui sera envoyé avec le don de Corinthe à Jérusalem ?</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6:8, what does Paul say they were doing in addition to cheating their brethren?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6:8, ¿qué dice Pablo que estaban haciendo además de engañar a sus hermanos?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6:8, selon Paul, que faisaient-ils en plus de tromper leurs frères?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whomever you approve by your letters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vosotros hayáis designado por carta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personnes que vous aurez approuvées.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ἐὰν δοκιμάσητε δι’ ἐπιστολῶν,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What will happen if anyone defiles the temple of God?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¿Qué pasará si alguno contamina el templo de Dios?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que se passera-t-il si quelqu’un souille le temple de Dieu?</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will destroy him.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 destruirá a él,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 détruira;</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φθερεῖ τοῦτον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how might a person interact with others if one is puffed up?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¿cómo podría una persona interactuar con otras si está engreída?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comment une personne peut-elle interagir avec les autres si elle est enflée?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behalf of one against the other.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unos contra otros,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 l'un contre l'autre.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Who do we not speak of?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¿de quién no hablamos?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de qui ne parlons-nous pas?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of the rulers of this age,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de los poderosos de este mundo,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des chefs de ce siècle,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τῶν ἀρχόντων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the Corinthians if there was someone what what attribute among them who would be able to judge between his brethren?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preguntó a los corintios si había alguien con qué atributo entre ellos que pudiera juzgar entre sus hermanos.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6:5, Paul a demandé aux Corinthiens s’il y avait parmi eux quelqu’un qui serait capable de juger entre ses frères?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is not a wise man among you,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 sabio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homme sage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fools for Christ's sake, how are the brethren in Corinth?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apóstoles que eran necios por causa de Cristo, ¿cómo son los hermanos en Corinto?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insensés à cause du Christ, comment vont les frères de Corinthe?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you yourselves do wrong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cometéis el agravio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vous qui commettez l'injustice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ὑμεῖς ἀδικεῖτε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wise in Christ!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prudentes en Cristo;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vous êtes sages en Christ;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φρόνιμοι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7:16, Paul asked a question suggesting that husbands might do something for their wives.  What did he ask?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7:16, Pablo hizo una pregunta sugiriendo que los maridos podrían hacer algo por sus esposas. ¿Qué preguntó?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7:16, Paul a posé une question suggérant que les maris pourraient faire quelque chose pour leurs femmes. Qu'a-t-il demandé?</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how do you know, O husband, whether you will save your wife?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qué sabes tú, marido, si quizá harás salva a tu mujer?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que sais-tu, mari, si tu sauveras ta femme?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 οἶδας, ἄνερ, εἰ τὴν γυναῖκα σώσεις;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5:2, the Corinthians responded to the sexual immorality that was among them by being puffed up instead of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5:2, los corintios respondieron a la inmoralidad sexual que había entre ellos envaneciéndose en lugar de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5:2, les Corinthiens ont répondu à l’immoralité sexuelle qui régnait parmi eux en s’enflés au lieu de quoi?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not rather mourned,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debierais más bien lamentarlo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pas été plutôt dans l'affliction,</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οὐχὶ μᾶλλον ἐπενθήσατε,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Paul gives judgment concerning virgins as what kind of person?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¿Pablo juzga a las vírgenes como qué clase de persona?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Paul donne un jugement concernant les vierges : quel genre de personne?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one whom the Lord in His mercy has made trustworthy.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quien ha alcanzado misericordia del Señor para ser digno de confianza.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ayant reçu du Seigneur miséricorde pour être fidèle.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ἠλεημένος ὑπὸ κυρίου πιστὸς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Does the natural man receive the things of the spirit of God?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¿recibe el hombre natural las cosas del espíritu de Dios?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l’homme naturel reçoit-il les choses de l’esprit de Dieu?</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receive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percibe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reçoit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brethren in Corinth being wise in Christ, how are the apostles?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hermanos de Corinto que eran sabios en Cristo, ¿cómo son los apóstoles?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frères de Corinthe qui sont sages en Christ, comment sont les apôtres?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Each other should take heed of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¿de qué deben cada uno mire?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à quoi les uns les autres devraient-ils faire attention?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fools for Christ’s sake, but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Nosotros somos insensatos por causa de Cristo,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fous à cause de Christ;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μωροὶ διὰ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what should not be done about speaking with tongues?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¿qué no se debe hacer respecto al hablar en lenguas?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ne faut-il pas faire concernant le parler en langues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forbid to speak with tongues.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impidáis el hablar en lenguas;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n'empêchez pas de parler en langues.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λαλεῖν μὴ κωλύετε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2:2, Paul was determined not to know anything among you except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2:2, Pablo estaba decidido a no saber entre vosotros nada, ¿excepto qué?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2:2, Paul était déterminé à ne rien savoir parmi vous, sauf quoi?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Jesus Christ and Him crucified.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Jesucristo, y a éste crucificado.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 chose que Jésus Christ, et Jésus Christ crucifié.</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Ἰησοῦν Χριστὸν καὶ τοῦτον ἐσταυρωμένον·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this corruption do?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esta corrupción?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cette corruption ?</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incorruption,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incorrupción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l'incorruptibilité,</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When did I not come with excellence of speech or of wisdom?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¿Cuándo no vine con excelencia de palabra o de sabiduría?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quand ne suis-je pas venu avec l’excellence de la parole ou de la sagesse?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came to you,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fui a vosotros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allé chez vous,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ἐλθὼν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Paul said his speech and preaching were not with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Pablo dijo que su discurso y predicación ¿no eran con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Paul a dit que son discours et sa prédication n’étaient pas liés à quoi?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builds on it.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sobreedifica.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manière dont il bâtit dessus.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ἐποικοδομεῖ·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not with persuasive words of human wisdom,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con palabras persuasivas de humana sabiduría,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reposaient pas sur les discours persuasifs de la sagesse,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πειθοῖ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what is passing away?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¿qué es lo que pasa?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7:31, qu’est-ce qui meurt?</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form of this world is passing away.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apariencia de este mundo es pasajera.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figure de ce monde passe.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παράγει γὰρ τὸ σχῆμα τοῦ κόσμου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immortality?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vestirse de inmortalidad?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l’immortalité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must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esto mortal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why did Paul think it would make sense to say something like, let us eat and drink?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¿por qué pensó Pablo que tendría sentido decir algo como, comamos y bebamos?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pourquoi Paul a-t-il pensé qu’il serait logique de dire quelque chose comme : mangeons et buvons ?</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tomorrow we die!”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mañana moriremos.»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demain nous mourrons.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αὔριον γὰρ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what does she who is married care about?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¿qué le importa a la que está casada?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de quoi se soucie celle qui est mariée?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she may please her husband.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agradar a su marido.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moyens de plaire à son mari.</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ἀρέσῃ τῷ ἀνδρί.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Paul asked a question to shame the brethren in Corinth. In this question who did he ask if they would appoint to judge?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Pablo hizo una pregunta para avergonzar a los hermanos de Corinto. En esta pregunta ¿a quién preguntó si nombrarían para juzgar?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Paul a posé une question pour faire honte aux frères de Corinthe. Dans cette question, à qui a-t-il demandé s'ils nommeraient un juge?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How do we speak the wisdom of God?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¿Cómo hablamos la sabiduría de Dios?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comment parlons-nous de la sagesse de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appoint those who are least esteemed by the church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son de menor estima en la iglesia?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des gens dont l'Église ne fait aucun cas que vous prenez</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ἐξουθενημένους ἐν τῇ ἐκκλησίᾳ, τούτους καθίζετε;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15:18, if Christ is not risen that who have perished?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15:18, si Cristo no resucitó ¿quiénes perecieron?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:18, si Christ n’est pas ressuscité, qui a péri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also those who have fallen asleep in Christ have perished.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los que murieron en Cristo perecieron.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conséquent aussi ceux qui sont morts en Christ sont perdus.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καὶ οἱ κοιμηθέντες ἐν Χριστῷ ἀπώλοντο.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Christ was made alive as the firstfruits?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Cristo fue vivificado como primicias?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quelle affirmation contraste avec l’affirmation selon laquelle Christ a été rendu vivant comme les prémices ?</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afterward those who are Christ’s at His coming.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los que son de Cristo, en su venida.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ceux qui appartiennent à Christ, lors de son avènement.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οἱ τοῦ Χριστοῦ ἐν τῇ παρουσίᾳ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who must do what as Paul had given orders to the churches of Galatia?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¿quién debe hacer qué según las órdenes de Pablo a las iglesias de Galacia?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qui doit faire quoi comme Paul avait donné des ordres aux églises de Galatie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you must do also: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vosotros también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agissez, vous aussi,</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ποιήσατε.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If I do not know the meaning of the language, what two things will be true?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si no sé el significado del idioma, ¿qué dos cosas serán verdaderas?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11, si je ne connais pas le sens de la langue, quelles sont les deux choses qui seront vraies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be a foreigner to him who speaks, and he who speaks will be a foreigner to me.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seré como un extranjero para el que habla, y el que habla será como un extranjero para mí.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serai un barbare pour celui qui parle, et celui qui parle sera un barbare pour moi.</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ἔσομαι τῷ λαλοῦντι βάρβαρος καὶ ὁ λαλῶν ἐν ἐμοὶ βάρβαρος.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what should he who glories do?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¿qué debe hacer el que se gloría?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que doit faire celui qui se glorifie?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mystery,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misterio,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mystérieuse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μυστηρίῳ,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glory in the Lord.”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gloríese en el Señor.»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glorifie dans le Seigneur.</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καυχώμενος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He who is spiritual is rightly judged by who?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juzga correctamente al espiritual?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Celui qui est spirituel est justement jugé par qui?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rightly judged by no one.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juzgado por nadie.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jugé par personne.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 οὐδενὸς ἀνακρίνεται.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why is Paul writing these things?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¿por qué Pablo escribe estas cosas?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pourquoi Paul écrit-il ces choses?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warn you.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vous avertis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νουθετῶν·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gave orders to the churches of Galatia and the the brethren in Corinth concerning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dio órdenes a las iglesias de Galacia y a los hermanos en Corinto sobre qué?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 Paul a donné des ordres aux églises de Galatie et aux frères de Corinthe concernant quoi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collection for the saints,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 ofrenda para los santos,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la collecte en faveur des saints,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τῆς λογείας τῆς εἰς τοὺς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stated that if a particular statement were true it would seem to be appropriate to say something like, Let us eat and drink, for tomorrow we die.  What particular statement did he make?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declaró que si una afirmación en particular fuera cierta, parecería apropiado decir algo como: comamos y bebamos, que mañana moriremos. ¿Qué declaración en particular hizo?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déclaré que si une déclaration particulière était vraie, il semblerait approprié de dire quelque chose comme : Mangeons et buvons, car demain nous mourrons. Quelle déclaration particulière a-t-il faite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pas,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what reason did Paul give for supposing that it is good for a mand to remain as he is?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¿qué razón dio Pablo para suponer que es bueno que un hombre permanezca como está?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quelle raison Paul a-t-il donnée pour supposer qu’il est bon qu’un homme reste tel qu’il est?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Paul pleaded with the brethren that they do something. List the 5 ways he described what he wanted them to do? (5 points)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Pablo suplicó a los hermanos que hicieran algo. Enumere las 5 formas en que describió lo que quería que hicieran. (5 puntos)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1:10, Paul a supplié les frères de faire quelque chose. Énumérez les 5 façons dont il a décrit ce qu'il voulait qu'ils fassent ? (5 points)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present distress—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las dificultades del tiempo presente: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des temps difficiles qui s'approchent: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ἐνεστῶσαν ἀνάγκην,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death, where is your sting?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victoria y preguntarle a la muerte, dónde está tu aguijón?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la mort : où est votre victoire?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Hades, where is your victory?”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sepulcro, tu victoria?,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ton aiguillon?</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κέντρον;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what has God made foolish?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¿qué es lo que Dios ha enloquecido?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1:20, qu’est-ce que Dieu a rendu fou?</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wisdom of this world?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del mundo?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sagesse du monde?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σοφίαν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all speak the same thing, and that there be no divisions among you, but that you be perfectly joined together in the same mind and in the same judgment.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habléis todos una misma cosa, y que no haya entre vosotros divisiones, sino que estéis perfectamente unidos en una misma mente y un mismo parecer,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tenir tous un même langage, et à ne point avoir de divisions parmi vous, mais à être parfaitement unis dans un même esprit et dans un même sentiment.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αὐτὸ λέγητε πάντες, καὶ μὴ ᾖ ἐν ὑμῖν σχίσματα, ἦτε δὲ κατηρτισμένοι ἐν τῷ αὐτῷ νοῒ καὶ ἐν τῇ αὐτῇ γνώμῃ.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to whom did Paul command that a wife is not to depart from her husband?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¿a quién le ordenó Pablo que la esposa no se aparte de su marido?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à qui Paul a-t-il ordonné qu’une femme ne se sépare pas de son mari?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the married I command,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unidos en matrimonio, mando,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ceux qui sont mariés, j'ordonne,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γεγαμηκόσιν παραγγέλλω,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we would have been found false witnesses of God if what where true?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habríamos sido encontrados testigos falsos de Dios si ¿qué fuera cierto?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nous aurions été trouvés de faux témoins de Dieu si c’était vrai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fact the dead do not rise.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en verdad los muertos no resucitan.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point.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ἄρα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how could the brethren in Corinth know from their calling that not many wise, mighty, or noble are called?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¿cómo podrían los hermanos de Corinto saber, por su llamamiento, que no hay muchos sabios, poderosos o nobles llamados?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comment les frères de Corinthe pourraient-ils savoir, grâce à leur appel, que peu de sages, de puissants ou de nobles sont appelés?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see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ved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Considérez, frères,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who actually commands that a wife is not to depart from her husband?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¿quién realmente ordena que una esposa no se aparte de su marido?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qui ordonne réellement à une femme de ne pas se séparer de son mari?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I but the Lord: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yo, sino el Señor,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moi, mais le Seigneur,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ἐγὼ ἀλλὰ ὁ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did Paul say about stating that some do not have the knowledge of God?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¿qué dijo Pablo acerca de afirmar que algunos no tienen el conocimiento de Dios?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:34, que dit Paul en déclarant que certains n’ont pas la connaissance de Dieu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speak this to your shame.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vergüenza vuestra lo digo.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what does the Lord and not Paul command to the married?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¿qué manda el Señor y no Pablo a los casados?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qu’est-ce que le Seigneur, et non Paul, commande aux personnes mariées?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is not to depart from her husband.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mujer no se separe del marido;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femme ne se sépare point de son mari</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γυναῖκα ἀπὸ ἀνδρὸς μὴ χωρισθῆναι—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7:9, if the unmarried and the widows cannot exercise self-control, what did Paul say should be done?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7:9, si los solteros y las viudas no pueden ejercer dominio propio, ¿qué dijo Pablo que se debe hacer?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7:9, si les célibataires et les veuves ne peuvent pas exercer la maîtrise d’elles-mêmes, que dit Paul : qu’est-ce qu’il faut faire?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marry.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cásense,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se marient;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γαμησάτωσαν,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how long might Paul remain in Corinth?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¿cuánto tiempo podría permanecer Pablo en Corinto?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combien de temps Paul pourrait-il rester à Corinthe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even spend the winter with you,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aun pase el invierno,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même y passerai-je l'hiver,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παραχειμάσω,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categories of bodies are described?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categorías de cuerpos se describen?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quelles catégories de corps sont décrites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also celestial bodies and terrestrial bodies;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cuerpos celestiales y cuerpos terrenales;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des corps célestes et des corps terrestres;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σώματα ἐπουράνια, καὶ σώματα ἐπίγεια·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how long must He reign?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¿cuánto tiempo debe reinar?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145 :25, combien de temps doit-il régner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has put all enemies under His feet.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haya puesto a todos sus enemigos debajo de sus pies.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ait mis tous les ennemis sous ses pieds.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θῇ πάντας τοὺς ἐχθροὺς ὑπὸ τοὺς πόδας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did Paul wish?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deseaba Pablo?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 souhaitait Paul?</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He who plants and he who waters are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¿qué son el que planta y el que riega?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3:8, que sont celui qui plante et celui qui arrose?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una misma cosa,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égaux,</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who owns your body and your spirit?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¿de quién es el dueño de tu cuerpo y de tu espíritu?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6:20, à qui appartiennent votre corps et votre esprit?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are God’s.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cuales son de Dios.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appartiennent à Dieu.</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δοξάσατε δὴ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it was ok with him if a man gets married if the man thinks he is behaving improperly toward his virgin, it must be, and if what else is the case?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estaba bien para él si un hombre se casaba si el hombre pensaba que se estaba comportando inapropiadamente con su virgen, así debe ser, y en caso contrario, ¿cuál es el caso?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qu'il était d'accord avec lui si un homme se mariait si l'homme pensait qu'il se comporte mal envers sa vierge, cela doit être le cas, et si quoi d'autre est-il?</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she is past the flower of youth,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le pase la edad,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sa fille de dépasser l'âge nubile,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ὑπέρακμος,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Paul said that he wanted there to be no divisions among you, he pleaded with you by what?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Pablo dijo que quería que no hubiera divisiones entre vosotros, ¿por qué os suplicó?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1:10, Paul a dit qu’il voulait qu’il n’y ait pas de divisions parmi vous, il vous a plaidé par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name of our Lord Jesus Christ,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nombre de nuestro Señor Jesucristo,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nom de notre Seigneur Jésus Christ,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ὀνόματος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 how did Paul hear about sexual immorality among the Corinthian church members? Be specific.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 ¿cómo se enteró Pablo acerca de la inmoralidad sexual entre los miembros de la iglesia de Corinto? Se específico.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 comment Paul a-t-il entendu parler de l’immoralité sexuelle parmi les membres de l’église corinthienne ? Être spécifique.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actually reported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sabido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entend dire généralement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Ὅλως ἀκούεται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wish that all men were even as I myself.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Quisiera más bien que todos los hombres fueran como yo;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voudrais que tous les hommes fussent comme moi;</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ἀνθρώπους εἶναι ὡς καὶ ἐμαυτόν·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having a matter against another, would you to what to go to law before the unrighteous?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teniendo un asunto contra otro, ¿a qué acudirías a la ley ante los injustos?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 si vous avez un litige contre un autre, pourquoi devriez-vous vous adresser à la justice devant les injustes?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Dare any of you,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atreve alguno de vosotros,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de vous,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Τολμᾷ 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4:5, what will be given to each one from God when the Lord comes?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4:5, ¿qué le será dado a cada uno de parte de Dios cuando venga el Señor?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4:5, que sera donné à chacun de la part de Dieu lorsque le Seigneur viendra?</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each one’s praise will come from God.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cada uno recibirá su alabanza de Dios.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chacun recevra de Dieu la louange qui lui sera due.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τότε ὁ ἔπαινος γενήσεται ἑκάστῳ ἀπὸ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why was Paul glad about the coming of Stephanas, Fortunatus, and Achaicus?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¿por qué se alegró Pablo por la llegada de Estéfanas, Fortunato y Aqueo?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pourquoi Paul était-il heureux de l’arrivée de Stéphanas, Fortunat et Achaïcus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was lacking on your part they supplied.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ellos han suplido vuestra ausencia,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suppléé à votre absence,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ὑμέτερον ὑστέρημα οὗτοι ἀνεπλήρωσαν,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one who speaks in a tongue speak to whom?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¿a quién habla?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parle à qui ?</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God,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Dios,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à Dieu,</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Paul, not the Lord, said that a woman who has a husband should not divorce him if he is willing to live with her even if what about the husband is the case?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Pablo, no el Señor, dijo que una mujer que tiene marido no debe divorciarse de él si él está dispuesto a vivir con ella, incluso si ¿qué pasa con el marido?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Paul, et non le Seigneur, a dit qu'une femme qui a un mari ne devrait pas divorcer s'il est prêt à vivre avec elle, même si qu'en est-il du mari?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does not believe,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es creyente,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non-croyant,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ἄπιστον,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what will Paul do when he passes through Macedonia?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¿qué hará Pablo cuando pase por Macedonia?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que fera Paul lorsqu’il traversera la Macédoine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in understanding be mature?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en el entendimiento sed maduros?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est similaire à dire : « Soyez mûrs » en termes de compréhension ?</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do not be children in understanding;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no seáis niños en el modo de pensar,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ne soyez pas des enfants sous le rapport du jugement;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μὴ παιδία γίνεσθε ταῖς φρεσίν,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If anyone among you seems to be wise in this age, what should he become a fool?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Si alguno entre vosotros parece sabio en este siglo, ¿por qué se hará necio?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3:18, si quelqu’un parmi vous semble sage à notre époque, pourquoi devrait-il devenir insensé?</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become wise.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llegará a ser verdaderamente sabio.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devenir sage.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γένηται σοφός,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if all prophesy, who will be convinced by all and convicted by all?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si todos profetizan, ¿quién será convencido por todos y convencido por todos?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si tous prophétisent, qui sera convaincu par tous et convaincu par tous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 unbeliever or an uninformed person comes in,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entra algún incrédulo o indocto,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survienne quelque non-croyant ou un homme du peuple,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εἰσέλθῃ δέ τις ἄπιστος ἢ ἰδιώτης,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what two things should you do since you were bought at a price?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¿qué dos cosas debes hacer ya que fuiste comprado por precio?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6:20, quelles deux choses devriez-vous faire puisque vous avez été acheté à un prix?</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glorify God in your body and in your spirit,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glorificad, pues, a Dios en vuestro cuerpo y en vuestro espíritu,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Glorifiez donc Dieu dans votre corps et dans votre esprit,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comes to church is convinced by all and convicted by all if they do what?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viene a la iglesia es convencido por todos y convencido por todos si hace ¿qué?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vient à l’église est convaincu par tous et convaincu par tous s’il fait quoi ?</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all prophesy,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todos profetizan,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tous prophétisent,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πάντες προφητεύωσιν,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will come to you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visitaros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J'irai chez vous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pointed out that the world will be judged by you and then asks a question. What question did he ask?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señaló que el mundo será juzgado por vosotros y luego hace una pregunta. ¿Qué pregunta hizo?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souligne que le monde sera jugé par vous et pose ensuite une question. Quelle question a-t-il posée?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unworthy to judge the smallest matters?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indignos de juzgar asuntos tan pequeños?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êtes-vous indignes de rendre les moindres jugements?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ἀνάξιοί ἐστε κριτηρίων ἐλαχίστων;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Paul asked a question about a little leaven leavens the whole lump.  What did he ask?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Pablo hizo una pregunta acerca de un poco de levadura fermenta toda la masa. ¿Qué preguntó?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5:6, Paul a posé une question à propos d’un peu de levain pour faire lever toute la pâte. Qu'a-t-il demandé?</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sabéis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which things should a person who thinks himself to be a prophet acknowledge are commandments of the Lord?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cosas debe reconocer como mandamientos del Señor una persona que se cree profeta?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quelles choses une personne qui se considère comme prophète devrait-elle reconnaître comme étant des commandements du Seigneur ?</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things which I write to you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que os escribo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que je vous écris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γράφω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s13:12, what will our knowledge be like when that which is perfect has come?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será nuestro conocimiento cuando venga lo perfecto?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s13:12, à quoi ressemblera notre connaissance lorsque ce qui est parfait sera venu?</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I shall know just as I also am known.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conoceré como fui conocido.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je connaîtrai comme j'ai été connu.</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ἐπιγνώσομαι καθὼς καὶ ἐπεγνώσθην.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who should render to his wife the affection due her?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¿quién debe dar a su esposa el cariño que le corresponde?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 qui doit rendre à sa femme l’affection qui lui est due?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husband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marido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mari</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γυναικὶ ὁ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when trying to convince the Corinthian brethren to believe in a resurrection but who know people who don't believe in it, what question does he ask about the baptismal practices of those other people?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al tratar de convencer a los hermanos corintios de que crean en una resurrección pero conocen a personas que no creen en ella, ¿qué pregunta hace sobre las prácticas bautismales de esas otras personas?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29, lorsqu'il essaie de convaincre les frères corinthiens de croire en une résurrection mais qui connaissent des gens qui n'y croient pas, quelle question pose-t-il sur les pratiques de baptême de ces autres personnes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of angels is useless if he lacks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en lenguas humanas y de ángeles, ¿de nada sirve si le falta qué?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celui qui parle dans les langues des hommes et des anges est inutile s’il lui manque quoi?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how can everyone learn and be encouraged from the prophesying?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¿cómo puede cada uno aprender y animarse al profetizar?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comment chacun peut-il apprendre et être encouragé par les prophéties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by one,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por uno,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successivement,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δύνασθε γὰρ καθ’ ἕνα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at a specific time or situation.  How did Paul describe this time or situation?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 Satanás al que había realizado el acto sexual inmoral en un momento o situación específica. ¿Cómo describió Pablo este tiempo o situación?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5:4, Paul a dit que les Corinthiens devraient livrer à Satan celui qui avait commis un acte sexuel immoral à un moment ou dans une situation spécifique. Comment Paul a-t-il décrit cette période ou cette situation?</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are gathered together,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reunidos vosotros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et mon esprit étant assemblés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συναχθέντων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what will Paul do with the person or people the brethren in Corinth approve by their letters?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¿qué hará Pablo con la persona o personas que los hermanos de Corinto aprueban en sus cartas?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:3, que fera Paul de la ou des personnes que les frères de Corinthe approuveront par leurs lettres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send to bear your gift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enviaré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j'enverrai avec des lettres, pour porter vos libéralités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πέμψω ἀπενεγκεῖν τὴν χάριν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Christ is not risen if what were true?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¿Cristo no ha resucitado si lo que fuera cierto?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:13, Christ n’est pas ressuscité si qu’est-ce qui était vrai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there is no resurrection of the dead,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no hay resurrección de muertos,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n'y a point de résurrection des morts,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ἀνάστασις νεκρῶν οὐκ ἔστιν,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then are they baptized for the dead?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pues, se bautizan por los muertos?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se font-ils baptiser pour eux?</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βαπτίζονται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strongly urge to come to Corinth with the brethren?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 quién instó Pablo encarecidamente a que viniera a Corinto con los hermanos?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à qui Paul a-t-il fortement conseillé de venir à Corinthe avec les frères ?</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our brother Apollos,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del hermano Apolos,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du frère Apollos,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Ἀπολλῶ τοῦ ἀδελφοῦ,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did Paul say that he desired for the brethren in Corinth?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dijo Pablo que deseaba para los hermanos de Corinto?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qu’est-ce que Paul dit vouloir pour les frères de Corinthe?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indeed I could wish you did reign,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ojalá reinarais,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puissiez-vous régner en effet,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ὄφελόν γε ἐβασιλεύσατε,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James?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Santiago?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Jacques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all the apostles.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todos los apóstoles.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à tous les apôtres.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ἀποστόλοις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15:9, why did Paul not consider himself worthy to be called an apostle?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15:9, ¿por qué Pablo no se consideraba digno de ser llamado apóstol?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:9, pourquoi Paul ne se considérait-il pas digne d’être appelé apôtre ?</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persecuted the church of God.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perseguí a la iglesia de Dios.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j'ai persécuté l'Église de Dieu.</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ἐδίωξα τὴν ἐκκλησίαν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what did Paul ask if the Corinthians did not know?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¿qué preguntó Pablo si los corintios no lo sabían?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5:6, qu’est-ce que Paul a demandé si les Corinthiens ne le savaient pas?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