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 Paul and Sosthenes would like this book's readers to receive what two things from God our Father and the Lord Jesus Christ? (2 points)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 a Pablo y Sóstenes les gustaría que los lectores de este libro recibieran dos cosas de Dios nuestro Padre y del Señor Jesucristo. (2 puntos)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 Paul et Sosthène aimeraient que les lecteurs de ce livre reçoivent quelles deux choses de Dieu notre Père et du Seigneur Jésus-Christ ? (2 points)</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 the first day of the week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Cada primer día de la semana,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chacun de vous, le premier jour de la semaine,</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μίαν σαββάτου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1:16, who did Paul baptize in Corinth in addition to Crispus and Gaius?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1:16, ¿a quién bautizó Pablo en Corinto además de a Crispo y Gayo?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1:16, qui Paul a-t-il baptisé à Corinthe en plus de Crispus et Gaius?</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Yes, I also baptized the household of Stephanas.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bauticé a la familia de Estéfanas,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J'ai encore baptisé la famille de Stéphanas;</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ἐβάπτισα δὲ καὶ τὸν Στεφανᾶ οἶκον·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13:12, how well do I really know whom I think I know now?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13:12, ¿qué tan bien conozco realmente a quién creo conocer ahora?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13:12, dans quelle mesure puis-je vraiment savoir qui je pense connaître maintenant?</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 know in part,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Ahora conozco en parte,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aujourd'hui je connais en partie,</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ἄρτι γινώσκω ἐκ μέρους,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4:8, what statement is made that means about the same as saying you are already full?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4:8, ¿qué afirmación se hace que signifique más o menos lo mismo que decir que ya estás lleno?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4:8, quelle déclaration signifie à peu près la même chose que dire que vous êtes déjà rassasié?</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are already rich!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ya sois ricos,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déjà vous êtes riches,</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ἤδη ἐπλουτήσατε,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15:7, who saw Christ after the five hundred?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15:7, ¿quién vio a Cristo después de los quinientos?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:7, qui a vu Christ après les cinq cents ?</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After that He was seen by James,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Después apareció a Jacobo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Ensuite, il est apparu à Jacques,</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ἔπειτα ὤφθη Ἰακώβῳ,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6:18, what does he who commits sexual immorality do?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6:18, ¿qué hace el que comete inmoralidad sexual?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6:18, que fait celui qui commet l’immoralité sexuelle?</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Grace to you and peace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Gracia y paz a vosotros,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la grâce et la paix vous soient</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χάρις ὑμῖν καὶ εἰρήνη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sins against his own body.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contra su propio cuerpo peca.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pèche contre son propre corps.</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ἴδιον σῶμα ἁμαρτάνει.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7:4, who does not have authority over her own body?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7:4 ¿quién no tiene autoridad sobre su propio cuerpo?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7:4, qui n’a pas autorité sur son propre corps?</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wife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mujer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femme</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γυνὴ</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5:8, what should we do without old leaven?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5:8, ¿qué debemos hacer sin la vieja levadura?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5:8, que devrions-nous faire sans vieux levain?</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let us keep the feast,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celebremos la fiesta,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Célébrons donc la fête,</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ἑορτάζωμεν,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15:12, what is preached about Christ that is in contradiction with saying that there is no resurrection of the dead?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15:12, ¿qué se predica acerca de Cristo que esté en contradicción con decir que no hay resurrección de los muertos?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12, qu’est-ce qui est prêché au sujet du Christ qui est en contradiction avec l’affirmation qu’il n’y a pas de résurrection des morts ?</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He has been raised from the dead,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resucitó de los muertos,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ressuscité des morts,</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ἐκ νεκρῶν ἐγήγερται,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15:17, If Christ is not risen that what is futile?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15:17, Si Cristo no ha resucitado, ¿qué es inútil?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:17, si Christ n’est pas ressuscité, qu’est-ce qui est futile ?</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your faith is futile;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vuestra fe es vana: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votre foi est vaine,</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ματαία ἡ πίστις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13:13, what now abide?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13:13, ¿qué permanece ahora?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13:13, que reste-t-il maintenant?</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5:12, what question did Paul suggesting who the Corinthians should judge?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5:12, ¿qué pregunta sugirió Pablo a quién debían juzgar los corintios?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5:12, quelle question Paul a-t-il suggéré pour savoir qui les Corinthiens devraient juger?</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faith, hope, love,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fe, la esperanza y el amor,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foi, l'espérance, la charité;</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πίστις, ἐλπίς, ἀγάπη·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7:34, why does the unmarried woman care about the things of the Lord?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7:34, ¿por qué la mujer soltera se preocupa por las cosas del Señor?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7:34, pourquoi la femme célibataire se soucie-t-elle des choses du Seigneur?</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she may be holy both in body and in spirit.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ser santa tanto en cuerpo como en espíritu;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d'être sainte de corps et d'esprit;</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ᾖ ἁγία καὶ τῷ σώματι καὶ τῷ πνεύματι·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 what does the writer do concerning the gospel which he preached to the readers?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 ¿qué hace el escritor con respecto al evangelio que predicó a los lectores?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 que fait l’écrivain concernant l’évangile qu’il a prêché aux lecteurs ?</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Moreover, brethren, I declare to you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Además os declaro, hermanos,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rappelle, frères,</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Γνωρίζω δὲ ὑμῖν,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 who should not touch a woman?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 ¿quién no debe tocar a una mujer?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7:1, qui ne devrait pas toucher une femme?</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good for a man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Bueno le sería al hombre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pense qu'il est bon pour l'homme</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καλὸν ἀνθρώπῳ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14:15, what question did Paul ask before answering it with four statements of what he will do?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14:15, ¿qué pregunta hizo Pablo antes de responder con cuatro declaraciones de lo que hará?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:15, quelle question Paul a-t-il posée avant d’y répondre par quatre déclarations sur ce qu’il fera ?</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is the conclusion then?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pues?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faire donc?</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3:18, who should become a fool?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3:18, ¿quién debería volverse necio?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3:18, qui devrait devenir fou?</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not judge those who are inside?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juzgáis vosotros a los que están dentro?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N'est-ce pas ceux du dedans que vous avez à juger?</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οὐχὶ τοὺς ἔσω ὑμεῖς κρίνετε,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anyone among you seems to be wise in this age,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alguno entre vosotros cree ser sabio en este mundo,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quelqu'un parmi vous pense être sage selon ce siècle,</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 τις δοκεῖ σοφὸς εἶναι ἐν ὑμῖν ἐν τῷ αἰῶνι τούτῳ,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7:8, to whom did Paul say by concession that it is good for them if they remain even as he is?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7:8, ¿a quiénes dijo Pablo por concesión que les conviene permanecer como él?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7:8, à qui Paul a-t-il dit par concession qu’il est bon pour eux s’ils restent tels que lui?</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say to the unmarried and to the widows: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Digo, pues, a los solteros y a las viudas,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ceux qui ne sont pas mariés et aux veuves,</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Λέγω δὲ τοῖς ἀγάμοις καὶ ταῖς χήραις,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 what were 4 things the brethren in Corinth were saying that showed there was division among them? (4 points)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 ¿cuáles eran las cuatro cosas que decían los hermanos en Corinto que mostraban que había división entre ellos? (4 puntos)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 quelles étaient les quatre choses que disaient les frères de Corinthe qui montraient qu’il y avait des divisions entre eux ? (4points)</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am of Paul,” or “I am of Apollos,” or “I am of Cephas,” or “I am of Christ.”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«Yo soy de Pablo», «Yo, de Apolos», «Yo, de Cefas» o «Yo, de Cristo».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Moi, je suis de Paul! et moi, d'Apollos! et moi, de Céphas! et moi, de Christ!</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Ἐγὼ μέν εἰμι Παύλου, Ἐγὼ δὲ Ἀπολλῶ, Ἐγὼ δὲ Κηφᾶ, Ἐγὼ δὲ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 Paul asked for the people in Corinth to consider Apollos, Cephas, and Peter to be two things.  One of them was servants of Christ. What was the other thing?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 Pablo pidió a la gente de Corinto que consideraran a Apolos, Cefas y Pedro como dos cosas. Uno de ellos era siervos de Cristo. ¿Cuál fue la otra cosa?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4:1, Paul a demandé aux habitants de Corinthe de considérer Apollos, Céphas et Pierre comme deux choses. L'un d'eux était des serviteurs du Christ. Quelle était l’autre chose?</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stewards of the mysteries of God.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administradores de los misterios de Dios.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des dispensateurs des mystères de Dieu.</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οἰκονόμους μυστηρίων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7:35, Paul said that he didn't want to put a leash on us but why did he say that Christians shouldn't get married?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7:35, Pablo dijo que no quería ponernos correa, pero ¿por qué dijo que los cristianos no deberían casarse?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7:35, Paul a dit qu'il ne voulait pas nous mettre en laisse, mais pourquoi a-t-il dit que les chrétiens ne devraient pas se marier?</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this I say for your own profit,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Esto lo digo para vuestro provecho;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dis cela dans votre intérêt;</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τοῦτο δὲ πρὸς τὸ ὑμῶν αὐτῶν σύμφορον λέγω,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7:26, because of the present distress, what did Paul think was good?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7:26, debido a la angustia presente, ¿qué pensó Pablo que era bueno?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7:26, à cause de la détresse actuelle, qu’est-ce que Paul pensait être bon?</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16:7, Paul said he would stay in Corinth for a while if what is true?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16:7, Pablo dijo que se quedaría en Corinto por un tiempo si ¿qué es cierto?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7, Paul a dit qu’il resterait à Corinthe pendant un certain temps si, qu’est-ce qui est vrai ?</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 man to remain as he is: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hombre en quedarse como está.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un homme d'être ainsi.</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ἀνθρώπῳ τὸ οὕτως εἶναι.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14:36, a question is asked to help listeners realize that God's word reaches many people.  What question is asked?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14:36, se hace una pregunta para ayudar a los oyentes a darse cuenta de que la palabra de Dios llega a muchas personas. ¿Qué pregunta se hace?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:36, une question est posée pour aider les auditeurs à réaliser que la parole de Dieu atteint de nombreuses personnes. Quelle question est posée ?</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was it you only that it reached?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sólo a vosotros ha llegado?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est-ce à vous seuls qu'elle est parvenue?</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εἰς ὑμᾶς μόνους κατήντησεν;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15:28, who else will be subject to Him when all things are made subject to Him?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15:28, ¿quién más estará sujeto a Él cuando todas las cosas le estén sujetas?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:28, qui d’autre lui sera soumis lorsque toutes choses lui seront soumises ?</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the Son Himself will also be subject to Him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entonces también el Hijo mismo se sujetará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alors le Fils lui-même sera soumis à celui</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τότε αὐτὸς ὁ υἱὸς ὑποταγήσεται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 you are saved if you do what to the word that I preached to you?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 ¿eres salvo si haces qué con la palabra que te prediqué?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2, vous êtes sauvé si vous faites quoi à la parole que je vous ai prêchée ?</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you hold fast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el cual asimismo, si retenéis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vous le retenez tel</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κατέχετε,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7:34, what does the married woman do that she may please her husband?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7:34, ¿qué hace la mujer casada para agradar a su marido?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7:34, que fait la femme mariée pour plaire à son mari?</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she who is married cares about the things of the world—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la casada se preocupa por las cosas del mundo,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celle qui est mariée s'inquiète des choses du monde,</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δὲ γαμήσασα μεριμνᾷ τὰ τοῦ κόσμου,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3:2, why did Paul say he could not feed them with solid food?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3:2, ¿por qué dijo Pablo que no podía alimentarlos con alimentos sólidos?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3:2, pourquoi Paul a-t-il dit qu’il ne pouvait pas les nourrir avec de la nourriture solide?</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the Lord permits.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el Señor lo permite.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le Seigneur le permet.</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ὁ κύριος ἐπιτρέψῃ.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until now you were not able to receive it,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aún no erais capaces;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vous ne pouviez pas la supporter;</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οὔπω γὰρ ἐδύνασθε.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4:19, what did Paul say about the power?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4:19, ¿qué dijo Pablo acerca del poder?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4:19, que dit Paul à propos de la puissance?</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 will know,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conoceré,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je connaîtrai,</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γνώσομαι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3:4, Paul told the corinthians that they are carnal when one says what?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3:4, Pablo les dijo a los corintios que son carnales cuando uno dice ¿qué?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3:4, Paul dit aux Corinthiens qu'ils sont charnels quand on dit quoi?</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when one says, “I am of Paul,”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cuando uno dice: «Yo ciertamente soy de Pablo»,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l'un dit: Moi, je suis de Paul!</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ὅταν γὰρ λέγῃ τις· Ἐγὼ μέν εἰμι Παύλου,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7:30, how did Paul say people should be who weep?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7:30, ¿cómo dijo Pablo que deberían ser las personas que lloran?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7:30, comment Paul dit-il que les gens qui pleurent devraient se comporter?</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though they did not weep,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si no lloraran;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ne pleurant pas,</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μὴ κλαίοντες,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15:43, in what is the body sown that contrasts with glory?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15:43, ¿en qué se siembra el cuerpo que contrasta con la gloria?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:43, en quoi le corps est-il semé qui contraste avec la gloire ?</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sown in dishonor,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siembra en deshonra,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semé méprisable,</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σπείρεται ἐν ἀτιμίᾳ,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7:23, what happened to you at a price?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7:23, ¿qué te pasó a ti con un precio?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7:23, que vous est-il arrivé à un prix?</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15:57, what does God give us through our Lord Jesus Christ?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15:57, ¿qué nos da Dios por medio de nuestro Señor Jesucristo?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:57, qu’est-ce que Dieu nous donne par l’intermédiaire de notre Seigneur Jésus-Christ ?</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were bought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fuisteis comprados;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avez été rachetés</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ἠγοράσθητε·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2:15, He who is spiritual is rightly judged by who?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2:15, ¿quién juzga correctamente al espiritual?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2:15, Celui qui est spirituel est justement jugé par qui?</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rightly judged by no one.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 juzgado por nadie.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même jugé par personne.</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 οὐδενὸς ἀνακρίνεται.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5:2, who did Paul say might be taken away from among the Corinthians?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5:2, ¿quién dijo Pablo que podría ser quitado de entre los corintios?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5:2, selon Paul, qui pourrait être retiré parmi les Corinthiens?</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he who has done this deed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que cometió tal acción?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celui qui a commis cet acte</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ἔργον τοῦτο ποιήσας;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 Christ died for our sins according to what?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 ¿Cristo murió por nuestros pecados según qué?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 Christ est mort pour nos péchés, selon quoi ?</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the Scriptures,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conforme a las Escrituras;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les Écritures;</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τὰς γραφάς,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 Paul thanks God always for something which was given to you by Christ Jesus.  What was this something?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 Pablo siempre da gracias a Dios por algo que te fue dado en Cristo Jesús. ¿Qué fue ese algo?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Paul remercie toujours Dieu pour quelque chose qui vous a été donné par Jésus-Christ. Qu'est-ce que c'était que ce quelque chose?</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grace of God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 gracia de Dios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la grâce de Dieu</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ἐπὶ τῇ χάριτι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14:40, what should be done decently and in order?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14:40, ¿qué se debe hacer decentemente y con orden?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:40, que faut-il faire décemment et avec ordre ?</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gives us the victory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nos da la victoria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nous donne la victoire</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διδόντι ἡμῖν τὸ νῖκος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all things be done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hágase todo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que tout se fasse</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δὲ</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4:17, what did Paul do to urge the Corinthians to imitate him?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4:17, ¿qué hizo Pablo para instar a los corintios a imitarlo?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4:17, qu’a fait Paul pour inciter les Corinthiens à l’imiter?</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this reason I have sent Timothy to you,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esto mismo os he enviado a Timoteo,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cela je vous ai envoyé Timothée,</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τοῦτο ἔπεμψα ὑμῖν Τιμόθεον,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3:2, Paul said I feed you  with what?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3:2, Pablo dijo ¿Con qué os alimento?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3:2, Paul a dit que je vous nourris avec quoi?</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fed you with milk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di a beber leche,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ai donné du lait,</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γάλα ὑμᾶς ἐπότισα,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13:8, what will fail?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13:8, ¿qué fallará?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13:8, qu’est-ce qui échouera?</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whether there are prophecies,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las profecías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prophéties</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δὲ προφητεῖαι,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4:21, Paul asked the Corinthians if they wanted him to come with a rod or in what?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4:21, Pablo preguntó a los corintios si querían que viniera con vara o en qué.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4:21, Paul a demandé aux Corinthiens s’ils voulaient qu’il vienne avec une verge ou avec quoi?</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in love and a spirit of gentleness?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espíritu de mansedumbre?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avec amour et dans un esprit de douceur?</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ἐν ἀγάπῃ πνεύματί τε πραΰτητος;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7:28, a man does not sin even if he does what?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7:28, ¿un hombre no peca aunque haga qué?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7:28, un homme ne pèche pas même s’il fait quoi?</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15:58, what are my beloved told to do always?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15:58, ¿qué se le dice a mi amado que haga siempre?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:58, que doit-on toujours faire à mes bien-aimés ?</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even if you do marry, you have not sinned;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Ahora bien, si te casas, no pecas;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tu t'es marié, tu n'as point péché;</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δὲ καὶ γαμήσῃς, οὐχ ἥμαρτες.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15:36, what you sow is not made alive unless what happens?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15:36, lo que se siembra no cobra vida a menos que suceda ¿qué?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:36, ce que vous semez ne devient vivant que si que se passe-t-il ?</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unless it dies.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no muere antes.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 ne meurt.</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μὴ ἀποθάνῃ·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7:6, when Paul said that no one had a spouse, he said this as a concession and not as what?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7:6, cuando Pablo dijo que nadie tenía esposa, ¿lo dijo más como una concesión que como qué?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7:6, lorsque Paul dit que personne n’a de conjoint, il dit cela comme une concession et non comme quoi?</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as a commandment.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como mandamiento.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n'en fais pas un ordre.</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κατ’ ἐπιταγήν.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always abounding in the work of the Lord,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creciendo en la obra del Señor siempre,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travaillant de mieux en mieux à l'oeuvre du Seigneur,</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περισσεύοντες ἐν τῷ ἔργῳ τοῦ κυρίου πάντοτε,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14:19, Paul compared his preference for speaking a certain amount with his understanding than 10,000 words in a tongue. What was his preference and how much did he want to speak? (2 points)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14:19, Pablo comparó su preferencia por hablar una cierta cantidad de entendimiento que 10.000 palabras en una lengua. ¿Cuál era su preferencia y cuánto quería hablar? (2 puntos)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19, Paul a comparé sa préférence pour le fait de parler un certain nombre de mots avec sa compréhension à celui de 10 000 mots dans une langue. Quelle était sa préférence et à quel point avait-il envie de parler ? (2 points)</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would rather speak five words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prefiero hablar cinco palabras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j'aime mieux dire cinq paroles</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θέλω πέντε λόγους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15:11, what words describe who preached resulting in the belief of the brethren in Corinth?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15:11, ¿qué palabras describen quién predicó, lo que resultó en la creencia de los hermanos en Corinto?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 11, quels mots décrivent qui a prêché, ce qui a suscité la croyance des frères de Corinthe ?</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whether it was I or they,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 yo o sean ellos,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donc, que ce soit moi, que ce soient eux,</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οὖν ἐγὼ εἴτε ἐκεῖνοι,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16:6, why might Paul spend the winter in Corinth?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16:6, ¿por qué podría Pablo pasar el invierno en Corinto?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:6, pourquoi Paul pourrait-il passer l’hiver à Corinthe ?</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may send me on my journey, wherever I go.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vosotros me encaminéis a donde haya de ir.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vous m'accompagniez là où je me rendrai.</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ὑμεῖς με προπέμψητε οὗ ἐὰν πορεύωμαι.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7:32, what does Paul want for us?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7:32, ¿qué quiere Pablo para nosotros?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7:32, que veut Paul pour nous?</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want you to be without care.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Quisiera, pues, que estuvierais sin congoja.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je voudrais que vous fussiez sans inquiétude.</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Θέλω δὲ ὑμᾶς ἀμερίμνους εἶναι.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4:19, what will Paul do if the Lord wills?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4:19, ¿qué hará Pablo si el Señor quiere?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4:19, que fera Paul si le Seigneur le veut?</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will come to you shortly,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iré pronto a visitaros,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j'irai bientôt chez vous,</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ἐλεύσομαι δὲ ταχέως πρὸς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15:50, what words are used to introduce the idea that corruption cannot inherit incorruption?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15:50, ¿qué palabras se usan para introducir la idea de que la corrupción no puede heredar la incorrupción?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:50, quels mots sont utilisés pour introduire l’idée que la corruption ne peut pas hériter de l’incorruption ?</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this I say, brethren,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esto digo, hermanos: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que je dis, frères,</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Τοῦτο δέ φημι,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3:3, Paul said " when one says, I am of Paul and another I am of Apollos , are you not what?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3:3, Pablo dijo “cuando uno dice: Yo soy de Pablo y otro soy de Apolos, ¿no sois qué?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3:3, Paul a dit : « Quand l’un dit : Je suis de Paul et l’autre je suis d’Apollos, n’est-ce pas quoi?</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you not carnal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sois carnales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n'êtes-vous pas charnels,</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οὐχὶ σαρκικοί ἐστε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15:46, when talking about the spiritual and the natural Adams, what is the spiritual not?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15:46, cuando se habla del Adán espiritual y del natural, ¿qué no es el espiritual?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:46, lorsqu’on parle des Adams spirituel et naturel, qu’est-ce que le spirituel n’est pas ?</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not first,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 primero,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n'est pas le premier,</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 πρῶτον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16:18, what did Paul say should be done for people like Stephanas, Fortunatus, and Achaicus because they refreshed Paul's spirit and that of the brethren in Corinth?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16:18, ¿qué dijo Pablo que se debía hacer por personas como Estéfanas, Fortunato y Acaico porque refrescaban el espíritu de Pablo y el de los hermanos de Corinto?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18, que dit Paul qu'il devrait être fait pour des gens comme Stéphanas, Fortunatus et Achaicus parce qu'ils ont rafraîchi l'esprit de Paul et celui des frères de Corinthe ?</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acknowledge such men.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reconoced, pues, a tales personas.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Sachez donc apprécier de tels hommes.</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ἐπιγινώσκετε οὖν τοὺς τοιούτους.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 what happened according to the Scriptures?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 ¿qué pasó según las Escrituras?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 3, que s’est-il passé selon les Écritures ?</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Christ died for our sins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Cristo murió por nuestros pecados,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Christ est mort pour nos péchés,</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Χριστὸς ἀπέθανεν ὑπὲρ τῶν ἁμαρτιῶν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 what should we pursue?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 ¿qué debemos perseguir?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 que devrions-nous poursuivre ?</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15:33, what does evil company do?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15:33, ¿qué hacen las malas compañías?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:33, que fait la mauvaise compagnie ?</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corrupts good habits.”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corrompen las buenas costumbres.»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corrompent les bonnes moeurs.</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φθείρουσιν ἤθη χρηστὰ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4:5, which matters should be judged before the Lord comes?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4:5, ¿qué asuntos se deben juzgar antes de que venga el Señor?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4:5, quelles questions doivent être jugées avant que le Seigneur vienne?</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judge nothing before the time,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no juzguéis nada antes de tiempo,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 ne jugez de rien avant le temps,</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μὴ πρὸ καιροῦ τι κρίνετε,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4:2, what is required in stewards?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4:2, ¿qué se requiere de los mayordomos?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4:2, qu’est-ce qui est requis chez les intendants?</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one be found faithful.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que cada uno sea hallado fiel.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que chacun soit trouvé fidèle.</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πιστός τις εὑρεθῇ.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6:12, in addition to saying that all things are lawful for me, what statement is in contrast to saying all things are lawful for me?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6:12, además de decir que todo me es lícito, ¿qué afirmación contrasta con decir que todo me es lícito?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6:12, en plus de dire que tout m’est permis, quelle déclaration contraste avec le fait de dire que tout m’est permis?</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will not be brought under the power of any.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yo no me dejaré dominar por ninguna.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je ne me laisserai asservir par quoi que ce soit.</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οὐκ ἐγὼ ἐξουσιασθήσομαι ὑπό τινος.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 among whom did Chloe's household say there were contentions?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 ¿entre quiénes dijo la casa de Cloe que había contiendas?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 entre qui la maison de Chloé a-t-elle déclaré qu'il y avait des disputes?</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among you.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hay entre vosotros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milieu de vous.</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ὑμῖν εἰσιν.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Pursue love,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Seguid el amor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Recherchez la charité.</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Διώκετε τὴν ἀγάπην,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 who did the world through wisdom fail to know?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 ¿a quién no conoció el mundo mediante la sabiduría?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 qui le monde, par sagesse, n’a-t-il pas réussi à connaître?</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did not know God,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reconoció a Dios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 point connu Dieu</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ἐπειδὴ γὰρ ἐν τῇ σοφίᾳ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7:27, what did Paul say you should do if you are loosed from a wife?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7:27, ¿qué dijo Pablo que debes hacer si estás libre de tu esposa?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7:27, que dit Paul que vous devriez faire si vous êtes séparé de votre femme?</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seek a wife.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trates de casarte.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cherche pas une femme.</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ζήτει γυναῖκα·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16:11, Paul gave two reasons for the brethren in Corinth to send Timothy on his journey in peace: that he may come to me, and what was the other reason?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16:11, Pablo dio dos razones para que los hermanos de Corinto enviaran a Timoteo a su viaje en paz: para que viniera a mí, y ¿cuál fue la otra razón?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:11, Paul a donné deux raisons pour lesquelles les frères de Corinthe ont envoyé Timothée en voyage en paix : afin qu’il vienne vers moi, et quelle était l’autre raison ?</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am waiting for him with the brethren.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lo espero con los hermanos.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l'attends avec les frères.</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ἐκδέχομαι γὰρ αὐτὸν μετὰ τῶν ἀδελφῶν.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16:12, who did Paul want Apollos to travel with to Corinth?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16:12, ¿con quién quería Pablo que Apolos viajara a Corinto?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:12, avec qui Paul voulait-il qu’Apollos voyage à Corinthe ?</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the brethren,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los hermanos,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les frères,</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μετὰ τῶν ἀδελφῶν·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16:14, with what should all things be done?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16:14 ¿con qué se deben hacer todas las cosas?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:14, avec quoi faut-il faire toutes choses ?</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done with love.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hechas con amor.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 fasse avec charité!</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ἀγάπῃ γινέσθω.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16:10, what did Paul ask the brethren in Corinth to do for Timothy?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16:10, ¿qué pidió Pablo a los hermanos de Corinto que hicieran por Timoteo?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:10, qu’est-ce que Paul a demandé aux frères de Corinthe de faire pour Timothée ?</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1:24, the fact that Christ was crucified means that Christ is the wisdom of God and what else?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1:24, el hecho de que Cristo fuera crucificado significa que Cristo es sabiduría de Dios y ¿qué más?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1:24, le fait que Christ a été crucifié signifie que Christ est la sagesse de Dieu et quoi d’autre?</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Christ the power of God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Cristo es poder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puissance de Dieu</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Χριστὸν θεοῦ δύναμιν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3:3, Paul addressed the Corinthians and said they are still what?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3:3, Pablo se dirigió a los corintios y dijo: ¿todavía son qué?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3:2, les Corinthiens sont-ils désormais capables de recevoir de la nourriture solide?</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you are still carnal.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aún sois carnales.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 vous êtes encore charnels.</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ἔτι γὰρ σαρκικοί ἐστε.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15:10, how did Paul become an apostle?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15:10, ¿cómo llegó a ser apóstol Pablo?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:10, comment Paul est-il devenu apôtre ?</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by the grace of God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por la gracia de Dios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grâce de Dieu</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χάριτι δὲ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7:14, what happens to the unbelieving husband?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7:14, ¿qué le sucede al marido incrédulo?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7:14, qu’arrive-t-il au mari incroyant?</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sanctified by the wife,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santificado por la mujer;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sanctifié par la femme,</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ἡγίασται γὰρ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5:13, who does God judge?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5:13, ¿a quién juzga Dios?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5:13, qui Dieu juge-t-il?</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those who are outside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que están fuera,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ceux du dehors,</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τοὺς δὲ ἔξω 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see that he may be with you without fear;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procurad que esté con vosotros con tranquilidad,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faites en sorte qu'il soit sans crainte parmi vous,</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βλέπετε ἵνα ἀφόβως γένηται πρὸς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7:23, you were bought at what?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7:23, ¿en qué fuiste comprado?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7:23, à quel prix avez-vous été acheté?</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at a price;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precio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un grand prix;</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τιμῆς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1:18, what do we who are being saved realize about the message of the cross?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1:18, ¿qué comprendemos los que estamos siendo salvos acerca del mensaje de la cruz?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1:18, que réalisons-nous, nous qui sommes sauvés, du message de la croix?</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the power of God.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poder de Dios,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elle est une puissance de Dieu.</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δύναμις θεοῦ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 what did those of the household of Chloe about the contentions among the brethren in Corinth?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 ¿qué hicieron los de la casa de Cloe acerca de las contiendas entre los hermanos de Corinto?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 qu’ont fait les membres de la maison de Chloé à propos des disputes entre les frères de Corinthe?</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it has been declared to me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he sido informado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j'ai appris à votre sujet,</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ἐδηλώθη γάρ μοι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15:23, what statement contrasts with saying that those who who are Christ's will be made alive at His coming?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15:23, ¿qué declaración contrasta con decir que los que son de Cristo serán vivificados en Su venida?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:23, quelle déclaration contraste avec le fait de dire que ceux qui appartiennent à Christ seront rendus à la vie à sa venue ?</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Christ the firstfruits,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Cristo, las primicias;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Christ comme prémices,</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ἀπαρχὴ Χριστός,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15:15, if it were true that the dead won't rise, why would we be found to be false witnesses of God?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15:15, si fuera cierto que los muertos no resucitarán, ¿por qué seríamos encontrados falsos testigos de Dios?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15, s’il était vrai que les morts ne ressusciteront pas, pourquoi serions-nous considérés comme de faux témoins de Dieu ?</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we have testified of God that He raised up Christ,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hemos testificado que Dios resucitó a Cristo,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puisque nous avons témoigné contre Dieu qu'il a ressuscité Christ,</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ἐμαρτυρήσαμεν κατὰ τοῦ θεοῦ ὅτι ἤγειρεν τὸν Χριστόν,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 Paul asked for the people in Corinth to consider Apollos, Cephas, and Peter to be two things.  One of them was stewards of the mysteries of God. What was the other thing?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 Pablo pidió a la gente de Corinto que consideraran a Apolos, Cefas y Pedro como dos cosas. Uno de ellos eran administradores de los misterios de Dios. ¿Cuál fue la otra cosa?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4:1, Paul a demandé aux habitants de Corinthe de considérer Apollos, Céphas et Pierre comme deux choses. L’un d’eux était l’intendant des mystères de Dieu. Quelle était l’autre chose?</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3:10, While Paul has laid the foundation , who builts on it?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3:10, Mientras Pablo puso el fundamento, ¿quién edifica sobre él?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3:10, pendant que Paul a posé les fondations, qui bâtit dessus?</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another builds on it.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otro edifica encima;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un autre bâtit dessus.</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ἄλλος δὲ ἐποικοδομεῖ.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4:18, as though Paul were not coming to Corinth, some people are what?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4:18, como si Pablo no viniera a Corinto, ¿algunas personas qué?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4:18, comme si Paul ne venait pas à Corinthe, certaines personnes sont quoi?</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puffed up,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están envanecidos,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sont enflés d'orgueil,</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ἐφυσιώθησάν τινες·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 what should the husband do?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 ¿qué debe hacer el marido?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 que doit faire le mari?</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render to his wife the affection due her,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debe cumplir con su mujer el deber conyugal,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rende à sa femme ce qu'il lui doit,</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ὀφειλὴν ἀποδιδότω,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5:7, what are you truly?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5:7, ¿qué eres realmente?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5:7, qu’êtes-vous vraiment?</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since you truly are unleavened.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sois, sin levadura,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puisque vous êtes sans levain,</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καθώς ἐστε ἄζυμοι.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15:55, what statement is similar to saying that Death is swallowed up in victory and asking Hades, where is your victory?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15:55, ¿qué afirmación es similar a decir que la Muerte es devorada en la victoria y preguntarle al Hades, dónde está tu victoria?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:55, quelle déclaration revient à dire que la mort est engloutie dans la victoire et à demander à Hadès : où est ton aiguillon?</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 Death, where is your sting?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¿Dónde está, muerte, tu aguijón?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 mort, où est ta victoire?</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ποῦ σου, θάνατε, τὸ νῖκος;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servants of Christ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servidores de Cristo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des serviteurs de Christ,</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ὑπηρέτας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7:29, who did Paul say should even live as thought they had none?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7:29, ¿quiénes dijo Pablo que deberían vivir como si no tuvieran ninguno?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7:29, selon Paul, qui devrait vivre comme s’il n’en avait pas?</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those who have wives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los que tienen esposa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ont des femmes soient</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οἱ ἔχοντες γυναῖκας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14:30 the first should keep silent if anything is revealed to a person who is doing what?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14:30 el primero debe guardar silencio si se le revela algo a una persona que está haciendo ¿qué?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:30, le premier doit garder le silence si quelque chose est révélé à une personne qui fait quoi ?</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sits by,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está sentado,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le premier</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καθημένῳ,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1:9, since we were called into the fellowship of God's Son Jesus Christ, what relation should Jesus be to us?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1:9, puesto que fuimos llamados a la comunión con el Hijo de Dios Jesucristo, ¿qué relación debería tener Jesús con nosotros?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1:9, puisque nous avons été appelés à la communion du Fils de Dieu Jésus-Christ, quelle relation Jésus devrait-il avoir avec nous?</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our Lord.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nuestro Señor.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notre Seigneur.</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κυρίου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14:28, if anyone wants to speak in a tongue in church, he should keep silent if what is true?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14:28, si alguno quiere hablar en lenguas en la iglesia, debe guardar silencio si ¿qué es verdad?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:28, si quelqu’un veut parler en langue à l’église, il doit se taire. Qu’est-ce qui est vrai ?</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there is no interpreter,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no hay intérprete,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 n'y a point d'interprète,</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δὲ μὴ ᾖ διερμηνευτής,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 when should each one lay aside something so that there are no collections when Paul comes?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 ¿cuándo debe cada uno apartar algo para que no haya ofrendas cuando venga Pablo?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:2, quand chacun doit-il mettre de côté quelque chose pour qu’il n’y ait pas de collectes lorsque Paul viendra ?</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