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What did Paul say were not with persuasive words of human wisdom?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¿Qué dijo Pablo que no fueron con palabras persuasivas de humana sabiduría?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qu’est-ce qui, selon Paul, n’était pas accompagné de paroles convaincantes de la sagesse humaine?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which God has prepared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las que Dios ha preparado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que Dieu a préparées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ἡτοίμασεν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pleaded with the brethren that they do something. List the 5 ways he described what he wanted them to do? (5 points)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suplicó a los hermanos que hicieran algo. Enumere las 5 formas en que describió lo que quería que hicieran. (5 puntos)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1:10, Paul a supplié les frères de faire quelque chose. Énumérez les 5 façons dont il a décrit ce qu'il voulait qu'ils fassent ? (5 points)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all speak the same thing, and that there be no divisions among you, but that you be perfectly joined together in the same mind and in the same judgment.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habléis todos una misma cosa, y que no haya entre vosotros divisiones, sino que estéis perfectamente unidos en una misma mente y un mismo parecer,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tenir tous un même langage, et à ne point avoir de divisions parmi vous, mais à être parfaitement unis dans un même esprit et dans un même sentiment.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αὐτὸ λέγητε πάντες, καὶ μὴ ᾖ ἐν ὑμῖν σχίσματα, ἦτε δὲ κατηρτισμένοι ἐν τῷ αὐτῷ νοῒ καὶ ἐν τῇ αὐτῇ γνώμῃ.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about the power?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acerca del poder?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dit Paul à propos de la puissance?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know,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conoceré,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connaîtrai,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γνώσομαι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asked the corinthians: are you not carnal and behaving like who?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preguntó a los corintios: ¿no sois carnales y os portáis como quién?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demandé aux Corinthiens : n’êtes-vous pas charnels et ne vous comportez-vous pas comme qui?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behaving like mere men?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andáis como hombres?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marchez-vous pas selon l'homme?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κατὰ ἄνθρωπον περιπατεῖτε;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pointed out that the world will be judged by you and then asks a question. What question did he ask?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señaló que el mundo será juzgado por vosotros y luego hace una pregunta. ¿Qué pregunta hizo?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souligne que le monde sera jugé par vous et pose ensuite une question. Quelle question a-t-il posée?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unworthy to judge the smallest matters?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indignos de juzgar asuntos tan pequeños?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êtes-vous indignes de rendre les moindres jugements?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ἀνάξιοί ἐστε κριτηρίων ἐλαχίστων;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(2 points)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elegido Dios? (2 puntos)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 (2 points)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my speech and my preaching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mi palabra ni mi predicación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 parole et ma prédication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λόγος μου καὶ τὸ κήρυγμά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base things of the world and the things which are despised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vil del mundo y lo menospreciado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viles du monde et celles qu'on méprise,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ἀγενῆ τοῦ κόσμου καὶ τὰ ἐξουθενημένα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buy?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compran?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être ceux qui achètent?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possess,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poseyeran,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possédant pas,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κατέχοντες,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is willing to live with him even if what else is true?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el Señor, dijo que un hermano no debe divorciarse de su esposa si ella está dispuesta a vivir con él, incluso si ¿qué más es cierto?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c’est Paul, et non le Seigneur, qui a dit qu’un frère ne devrait pas divorcer de sa femme si elle est prête à vivre avec lui, même si qu’est-ce qui est vrai d’autre?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brother has a wife who does not believe,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 algún hermano tiene una mujer que no es creyente,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frère a une femme non-croyante,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ἀδελφὸς γυναῖκα ἔχει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until what point in time have the apostles been defamed?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¿hasta qué momento los apóstoles han sido difamados?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jusqu’à quand les apôtres ont-ils été diffamés?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ahora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maintenant.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do with sexual immorality?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debemos hacer con la inmoralidad sexual?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devrions-nous faire de l’immoralité sexuelle?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are Paul and Apollos?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¿Quiénes son Pablo y Apolos?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sont Paul et Apollos?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how does Paul explain that he thinks God supports his judgment that a widow is happier if she remains as she is?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¿cómo explica Pablo que cree que Dios apoya su juicio de que una viuda es más feliz si permanece como está?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comment Paul explique-t-il qu’il pense que Dieu soutient son jugement selon lequel une veuve est plus heureuse si elle reste telle qu’elle est?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ministers through whom you believed,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Servidores por medio de los cuales habéis creído;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serviteurs, par le moyen desquels vous avez cru,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διάκονοι δι’ ὧν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your body is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tu cuerpo?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quoi est votre corps?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temple of the Holy Spirit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templo del Espíritu Santo,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temple du Saint Esprit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ναὸς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weak, how are the brethren in Corinth?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la debilidad de los apóstoles, ¿cómo son los hermanos en Corinto?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faibles, comment vont les frères de Corinthe?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strong!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fuertes;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forts.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ἰσχυροί·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the fact that Christ was crucified means that Christ is the wisdom of God and what else?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el hecho de que Cristo fuera crucificado significa que Cristo es sabiduría de Dios y ¿qué más?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le fait que Christ a été crucifié signifie que Christ est la sagesse de Dieu et quoi d’autre?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power of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poder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puissance de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Χριστὸν θεοῦ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are the first 5 types of people Paul lists who will not inherit the kingdom of God?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¿cuáles son los primeros 5 tipos de personas que Pablo enumera que no heredarán el reino de Dios?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quels sont les 3 premiers types de personnes énumérées par Paul qui n’hériteront pas du royaume de Dieu?</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fornicators, nor idolaters, nor adulterers, nor homosexuals, nor sodomites,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fornicarios, ni los idólatras, ni los adúlteros, ni los afeminados, ni los homosexuales,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impudiques, ni les idolâtres, ni les adultères,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πόρνοι οὔτε εἰδωλολάτραι οὔτε μοιχοὶ οὔτε μαλακοὶ οὔτε ἀρσενοκοῖται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or a virgin who marries will have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¿qué tendrá el hombre o la virgen que se casa?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qu’est-ce qu’un homme ou une vierge qui se marie aura?</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think I also have the Spirit of God.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pienso que también yo tengo el Espíritu de Dios.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moi aussi, je crois avoir l'Esprit de Dieu.</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δὲ κἀγὼ πνεῦμα θεοῦ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such will have trouble in the flesh,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se casan tendrán aflicción de la carne,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 personnes auront des tribulations dans la chair,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θλῖψιν δὲ τῇ σαρκὶ ἕξουσιν οἱ τοιοῦτοι,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it is better to marry than to do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¿es mejor casarse que hacer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il vaut mieux se marier que faire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to burn with passion.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estarse quemando.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brûler.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πυροῦσθαι.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save those who believe through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¿agradó a Dios salvar a los que creen mediante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par quoi a-t-il plu à Dieu de sauver ceux qui croient?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foolishness of the message preached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locura de la predicación.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folie de la prédication.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μωρίας τοῦ κηρύγματος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wife does not have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la esposa ¿no tiene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la femme n’a pas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have authority over her own body,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 dominio sobre su propio cuerpo,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pas autorité sur son propre corps,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do because he wants you in the fellowship of His Son?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¿qué hizo Dios porque te quiere en la comunión de Su Hijo?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qu’a fait Dieu parce qu’il vous veut dans la communion de son Fils?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you were called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fuisteis llamados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vous a appelés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ἐκλήθητε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eye has not seen and the ear has not heard the things that God prepare for Who?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El ojo no vio y el oído no oyó las cosas que Dios prepara ¿Para quién?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l’œil n’a pas vu et l’oreille n’a pas entendu les choses que Dieu prépare pour qui?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stands steadfast in his heart and has done what in his heart?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está firme en su corazón y ¿qué ha hecho en su corazón?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reste ferme dans son cœur et qui a fait quoi dans son cœur fait du bien?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love Him.”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lo aman.»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l'aiment.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ἀγαπῶσιν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was given to Paul?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le fue dado a Pablo?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qu’est-ce qui a été donné à Paul?</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of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gracia de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de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χάριν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say that he desired for the brethren in Corinth?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dijo Pablo que deseaba para los hermanos de Corinto?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dit vouloir pour les frères de Corinthe?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indeed I could wish you did reign,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ojalá reinarais,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puissiez-vous régner en effet,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ὄφελόν γε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every sin that a mand does is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es cada pecado que comete un hombre?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quel est chaque péché commis par un homme?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outside the body,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fuera del cuerpo;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péché est hors du corps;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τοῦ σώματός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whom did Paul certainly not mean we should avoid keeping company with?  (4 points)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¿con quién ciertamente no quiso decir Pablo que deberíamos evitar tener compañía? (4 puntos)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avec qui Paul ne voulait-il certainement pas dire que nous devrions éviter de tenir compagnie ? (4points)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sexually immoral people of this world, or with the covetous, or extortioners, or idolaters,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fornicarios de este mundo, ni a todos los avaros, ladrones, o idólatras,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de ce monde, ou avec les cupides et les ravisseurs, ou avec les idolâtres;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πόρνοις τοῦ κόσμου τούτου ἢ τοῖς πλεονέκταις καὶ ἅρπαξιν ἢ εἰδωλολάτραις,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how does a man do according to Paul who has determined in his heart that he will keep his virgin?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¿cómo hace un hombre según Pablo que ha determinado en su corazón conservar a su virgen?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comment un homme fait-il selon Paul qui a déterminé dans son cœur qu’il garderait sa vierge?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so determined in his heart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resuelto en su corazón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 décidé en son coeur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κέκρικεν ἐν τῇ ἰδίᾳ καρδίᾳ,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well.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hace.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fait bien.</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what his readers to learn not to think beyond what is written?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pidió a sus lectores que aprendieran a no pensar más allá de lo que está escrito?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demandé à ses lecteurs d’apprendre à ne pas penser au-delà de ce qui est écrit?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none of you may be puffed up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por causa de uno os envanezcáis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de vous ne conçoive de l'orgueil</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εἷς ὑπὲρ τοῦ ἑνὸς φυσιοῦσθε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Chloe's household say was among the brethren in Corinth?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decía la casa de Cloe que había entre los hermanos de Corinto?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selon la maison de Chloé, qu’y avait-il parmi les frères de Corinthe?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are contentions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contiendas.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des disputes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ἔριδες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does not happen for many wise according the the flesh, not many mighty, not many noble?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que n’arrive-t-il pas à beaucoup de sages selon la chair, à beaucoup de puissants, à beaucoup de nobles?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called.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avez été appelés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to whom did Paul command that a wife is not to depart from her husband?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¿a quién le ordenó Pablo que la esposa no se aparte de su marido?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à qui Paul a-t-il ordonné qu’une femme ne se sépare pas de son mari?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the married I command,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unidos en matrimonio, mando,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sont mariés, j'ordonne,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γεγαμηκόσιν παραγγέλλω,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through what did Paul say that ne had begotten the Corinthians in Christ Jesus?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¿mediante qué dijo Pablo que había engendrado a los corintios en Cristo Jesús?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par quoi Paul dit-il qu’il a engendré les Corinthiens en Jésus-Christ?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wise, what did God do?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sabios, ¿qué hizo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 faire honte aux sages, qu’a fait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gospel.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evangelio.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l'Évangile.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εὐαγγελίου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to them with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él viniera a ellos ¿con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vers eux avec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rod,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con amor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une verge,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ῥάβδῳ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Should I take the members of Christ and make them members of a harlot?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¿debo tomar los miembros de Cristo y hacerlos miembros de una ramera?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dois-je prendre les membres du Christ et en faire les membres d’une prostituée?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who does Paul have no commandment for the Lord?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 quién no tiene Pablo mandamiento para el Señor?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7:25, pour qui Paul n’a-t-il aucun commandement pour le Seigneur?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virgins: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las vírgenes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vierges,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παρθένων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who raised up the Lord?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¿quién resucitó al Señor?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qui a suscité le Seigneur?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if a wife's husband dies, what can she do to whom she wishes, only in the Lord?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si el marido de una mujer muere, ¿qué puede hacer ella a quien ella quiera, sólo en el Señor?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si le mari d’une femme décède, que peut-elle faire à qui elle veut, uniquement dans le Seigneur?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chosen the foolish things of the world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necio del mundo escogió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choisi les choses folles du monde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μωρὰ τοῦ κόσμου ἐξελέξατο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at liberty to be married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libre para casarse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libre de se marier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When one says " I am of Paul"  and another "I am of Apollos", what question does Paul ask the corinthians?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cuando uno dice "Yo soy de Pablo" y otro "Yo soy de Apolos", ¿qué pregunta les hace Pablo a los corintios?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3:4, quand l'un dit « Je suis de Paul » et un autre « Je suis d'Apollos », quelle question Paul pose-t-il aux Corinthiens?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des hommes?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ἄνθρωποί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did Paul ask if his readers did not know in addition to the fact that their body is the temple of the Holy Spirit?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preguntó Pablo si sus lectores no sabían además del hecho de que su cuerpo es templo del Espíritu Santo?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Paul a demandé si ses lecteurs ne savaient pas en plus que leur corps est le temple du Saint-Esprit?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not your own?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sois vuestros?,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ne vous appartenez point à vous-mêmes?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οὐκ ἐστὲ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why is Paul writing these things?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¿por qué Pablo escribe estas cosas?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pourquoi Paul écrit-il ces choses?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warn you.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vous avertis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νουθετῶν·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should a husband and wife come together again because of your lack of self-control?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deberían volver a juntarse marido y mujer debido a su falta de dominio propio?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devraient-ils se réunir à nouveau à cause de votre manque de maîtrise de soi?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Satan does not tempt you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tiente Satanás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que Satan ne vous tente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πειράζῃ ὑμᾶς ὁ Σατανᾶς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does Paul say we speak in a mystery?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dice Pablo que hablamos en misterio?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de quoi Paul dit-il que nous parlons dans un mystère?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3 conditions are satisfied. What is the first one?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le parecía bien que un hombre se casara si se cumplían tres condiciones. ¿Cuál es el primero?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 3 conditions étaient remplies. Quel est le premier?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speak the wisdom of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hablamos sabiduría de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prêchons la sagesse de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λαλοῦμεν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who is one spirit with the Lord?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¿quién es un solo espíritu con el Señor?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qui est un seul esprit avec le Seigneur?</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joined to the Lord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se une al Señor,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s'attache au Seigneur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κολλώμενος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foolishness of God is wiser than men, the weakness of God is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necedad de Dios es más sabia que los hombres, ¿la debilidad de Dios es qué?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folie de Dieu est plus sage que les hommes, qu’est-ce que la faiblesse de Dieu?</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stronger than men.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fuerte que los hombres.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forte que les hommes.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ἰσχυρότερον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 man thinks he is behaving improperly toward his virgin,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piensa que es impropio que a su hija virgen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regarde comme déshonorant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ἀσχημονεῖν ἐπὶ τὴν παρθένον αὐτοῦ νομίζει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come to Corinth if what is the case?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vendría a Corinto si ¿cuál es el caso?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viendrait à Corinthe si quel est le cas?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wills,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quiere,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du Seigneur,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θελήσῃ,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3 questions did Paul ask the brethren in Corinth to consider when he was pointing out the division that was among them? (3 points)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3 preguntas les pidió Pablo a los hermanos en Corinto que consideraran cuando estaba señalando la división que había entre ellos? (3 puntos)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quelles sont les trois questions que Paul a demandé aux frères de Corinthe de considérer lorsqu’il soulignait la division qui existait entre eux ? (3points)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 divided? Was Paul crucified for you? Or were you baptized in the name of Paul?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está dividido Cristo? ¿Fue crucificado Pablo por vosotros? ¿O fuisteis bautizados en el nombre de Pablo?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est-il divisé? Paul a-t-il été crucifié pour vous, ou est-ce au nom de Paul que vous avez été baptisés?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μεμέρισται ὁ Χριστός; μὴ Παῦλος ἐσταυρώθη ὑπὲρ ὑμῶν, ἢ εἰς τὸ ὄνομα Παύλου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distinguished, how are the apostles?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¿cómo se distinguen los apóstoles?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comment se portent les apôtres?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dishonored!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despreciados.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méprisés!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ἄτιμοι.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something which was given to you by Christ Jesus.  What was this something?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Dios por algo que te fue dado en Cristo Jesús. ¿Qué fue ese algo?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quelque chose qui vous a été donné par Jésus-Christ. Qu'est-ce que c'était que ce quelque chose?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grace of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grâce de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τῇ χάριτι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if there was someone what what attribute among them who would be able to judge between his brethren?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preguntó a los corintios si había alguien con qué atributo entre ellos que pudiera juzgar entre sus hermanos.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demandé aux Corinthiens s’il y avait parmi eux quelqu’un qui serait capable de juger entre ses frères?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 a wise man among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 sabio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homme sage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Christ Jesus become for us in addition to righteousness and sanctification and redemption?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¿en qué llegó a ser Cristo Jesús para nosotros además de justicia, santificación y redención?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Jésus-Christ est devenu pour nous en plus de la justice, de la sanctification et de la rédemption?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became for us wisdom from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nos ha sido hecho por Dios sabiduría,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 par Dieu, a été fait pour nous sagesse,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ἐγενήθη σοφία ἡμῖν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to save those who believe through the foolishness of the message preached?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salvar a los que creen por la necedad del mensaje predicado?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qui a prévu de sauver ceux qui croient à travers la folie du message prêché?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God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agradó a Dios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plu à Dieu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with what two or three things?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¿con qué dos o tres cosas debemos celebrar la fiesta?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devrions-nous célébrer la fête avec quelles deux ou trois choses?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unleavened bread of sincerity and truth.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panes sin levadura, de sinceridad y de verdad.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les pains sans levain de la pureté et de la vérité.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ἀζύμοις εἰλικρινείας καὶ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become a fool?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¿por qué se hará necio?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pourquoi devrait-il devenir insensé?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become wise.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llegará a ser verdaderamente sabio.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devenir sage.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σοφός,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tiene poder sobre qué?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a pouvoir sur quoi fait bien?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has power over his own will,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dueño de su propia voluntad,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avec l'exercice de sa propre volonté,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ἐξουσίαν δὲ ἔχει περὶ τοῦ ἰδίου θελήματος,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what is better than to burn with passion?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¿qué mejor que arder de pasión?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quoi de mieux que de brûler de passion?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with their own hands?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con sus propias manos?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de leurs propres mains?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labor,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fatigamos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fatiguons à travailler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κοπιῶμεν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grace of God was given to you by whom?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¿quién te dio la gracia de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la grâce de Dieu vous a été donnée par qui?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Christ Jesus,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how did Paul communicate that Christians should not keep company with sexually immoral people?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¿cómo comunicó Pablo que los cristianos no debían andar en compañía de personas sexualmente inmorales?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comment Paul a-t-il fait savoir que les chrétiens ne devraient pas fréquenter des personnes sexuellement immorales?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wrote to you in my epistle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he escrito por carta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écrit dans ma lettre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Ἔγραψα ὑμῖν ἐν τῇ ἐπιστολῇ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what does the natural man not receive?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¿qué no recibe el hombre natural?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qu’est-ce que l’homme naturel ne reçoit pas?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of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son del Espíritu de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les choses de l'Esprit de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what reason did Paul give for supposing that it is good for a mand to remain as he is?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¿qué razón dio Pablo para suponer que es bueno que un hombre permanezca como está?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quelle raison Paul a-t-il donnée pour supposer qu’il est bon qu’un homme reste tel qu’il est?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present distress—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las dificultades del tiempo presente: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des temps difficiles qui s'approchent: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ἐνεστῶσαν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better to marry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mejor es casarse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vaut mieux se marier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κρεῖττον γάρ ἐστιν γαμῆσαι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wife?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la esposa?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la femme?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unbelieving husband is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marido no creyente 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mari non-croyant est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ἀνὴρ ὁ ἄπιστος ἐν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it is good for a man to not do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¿qué es bueno para el hombre no hacer?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 qu’est-il bon pour un homme de ne pas faire?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touch a woman.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tocar mujer.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point toucher de femme.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γυναικὸς μὴ ἅπτεσθαι·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if the brethren in Corinth didn't know?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si los hermanos de Corinto no lo sabían?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demandé si les frères de Corinthe ne le savaient pas?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unrighteous will not inherit the kingdom of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injustos no heredarán el reino de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injustes n'hériteront point le royaume de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ἄδικοι θεοῦ βασιλείαν οὐ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God is the only who can do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¿Dios es el único que puede hacer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Dieu est le seul à pouvoir faire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the increase.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da el crecimiento.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fait croître.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αὐξάνων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field?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¿Quienes son la labranza de Dios?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est le champ de Dieu?</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field,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labranza de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le champ de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γεώργιον,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words describe the number of fathers that the Corinthians have?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palabras describen el número de padres que tenían los corintios?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quels mots décrivent le nombre de pères qu’ont les Corinthiens?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even though Paul has no commandment from the Lord concerning virgins, what does he give?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aunque Pablo no tiene ningún mandamiento del Señor respecto a las vírgenes, ¿qué da?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même si Paul n’a aucun commandement du Seigneur concernant les vierges, que donne-t-il?</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give judgment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doy mi parecer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donne un avis,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γνώμην δὲ δίδωμι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does not believe and what else is true?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que un hermano no debe divorciarse de su esposa si ella no cree y qué más es verdad?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qu’un frère ne devrait pas divorcer de sa femme si elle ne croit pas, et qu’est-ce qui est vrai d’autre?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she is willing to live with him,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ella consiente en vivir con él,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consente à habiter avec lui,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συνευδοκεῖ οἰκεῖν μετ’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While Paul has laid the foundation , who builts on it?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Mientras Pablo puso el fundamento, ¿quién edifica sobre él?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pendant que Paul a posé les fondations, qui bâtit dessus?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builds on it.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 edifica encima;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bâtit dessus.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ἄλλος δὲ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husbands might do something for their wives.  What did he ask?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los maridos podrían hacer algo por sus esposas. ¿Qué preguntó?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maris pourraient faire quelque chose pour leurs femmes. Qu'a-t-il demandé?</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how do you know, O husband, whether you will save your wife?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qué sabes tú, marido, si quizá harás salva a tu mujer?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 sais-tu, mari, si tu sauveras ta femme?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 οἶδας, ἄνερ, εἰ τὴν γυναῖκα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where did Paul teach that each one should walk as God distrusted and as the Lord called?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¿dónde enseñó Pablo que cada uno debe caminar como Dios desconfió y como el Señor llamó?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7:17, où Paul a-t-il enseigné que chacun doit marcher selon la méfiance de Dieu et selon l’appel du Seigneur?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ordain in all the churches.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ordeno en todas las iglesias.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ainsi que je l'ordonne dans toutes les Églises.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ἐν ταῖς ἐκκλησίαις πάσαις διατάσσομαι.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do not have many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tendréis muchos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n'avez cependant pas plusieurs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πολλοὺς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at a specific time or situation.  How did Paul describe this time or situation?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en un momento o situación específica. ¿Cómo describió Pablo este tiempo o situación?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à un moment ou dans une situation spécifique. Comment Paul a-t-il décrit cette période ou cette situation?</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are gathered together,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reunidos vosotros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et mon esprit étant assemblés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συναχθέντων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bring to light the hidden things of darkness and what else when he comes?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el Señor sacará a la luz lo oculto de las tinieblas y ¿qué más cuando venga?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le Seigneur mettra en lumière les choses cachées des ténèbres et quoi d’autre quand il viendra?</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reveal the counsels of the hearts.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manifestará las intenciones de los corazones.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manifestera les desseins des coeurs.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φανερώσει τὰς βουλὰς τῶν καρδιῶν,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when should a wife remain unmarried or be reconciled to her husband?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¿cuándo debe la esposa permanecer soltera o reconciliarse con su marido?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quand une femme doit-elle rester célibataire ou se réconcilier avec son mari?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she does depart,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se separa,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 est séparée,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χωρισθῇ,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among whom did Chloe's household say there were contentions?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¿entre quiénes dijo la casa de Cloe que había contiendas?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entre qui la maison de Chloé a-t-elle déclaré qu'il y avait des disputes?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you.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gave a reply after asking if you were called while a slave.  What was his reply?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respondió después de preguntarle si fue llamado siendo esclavo. ¿Cuál fue su respuesta?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donné une réponse après avoir demandé si vous aviez été appelé alors que vous étiez esclave. Quelle a été sa réponse?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concerned about it;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preocupes,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 inquiète pas;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σοι μελέτω·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did Paul say is more important than circumcision?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dijo Pablo que es más importante que la circuncisión?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qu’est-ce qui, selon Paul, est plus important que la circoncision?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what is required in stewards?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¿qué se requiere de los mayordomos?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 qu’est-ce qui est requis chez les intendants?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one be found faithful.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que cada uno sea hallado fiel.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chacun soit trouvé fidèle.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πιστός τις εὑρεθῇ.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to whom is Christ crucified the power of God and the wisdom of God?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 quién está crucificado Cristo el poder de Dios y la sabiduría de Dios?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à qui Christ crucifié est-il la puissance de Dieu et la sagesse de Dieu?</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called,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para los llamados,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appelés,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αὐτοῖς δὲ τοῖς κλητοῖς,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should be done for the unbeliever?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se debe hacer por el incrédulo?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incroyant s’en va, que doit-on faire pour l’incroyant?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depart;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sepárese,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se sépare;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foolishness?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por necedad?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Christ crucifié est-il une folie?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Greeks foolishness,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los gentiles locura.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folie pour les païens,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ἔθνεσιν δὲ μωρίαν,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When will  anyone suffer loss?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¿cuándo sufrirá alguien pérdida?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quand quelqu’un subira-t-il une perte?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is burned,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obra de alguno se quema,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de quelqu'un est consumée,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 κατακαήσεται,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keeping the commandments of God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guardar los mandamientos de Dios.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l'observation des commandements de Dieu</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τήρησις ἐντολῶν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he wished that no one had a spouse.  What did he say it as?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deseaba que nadie tuviera esposa. ¿Cómo lo dijo?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a dit qu’il souhaitait que personne n’ait de conjoint. Comment l'a-t-il dit?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concession,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como concesión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condescendance,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συγγνώμην,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did Paul say he did in Christ Jesus through the gospel for the Corinthians?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dijo Pablo que hizo en Cristo Jesús mediante el evangelio para los corintios?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qu’est-ce que Paul dit avoir fait en Jésus-Christ à travers l’Évangile aux Corinthiens?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begotten you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os engendré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moi qui vous ai engendrés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ὑμᾶς ἐγέννησα.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when is a wife at liberty to be married?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¿cuándo tiene la esposa libertad para casarse?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quand une femme est-elle libre de se marier?</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κοιμηθῇ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talk to them as to carnal and what else?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podía hablarles como a carnales y ¿qué más?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pouvait leur parler de choses charnelles et quoi d’autre?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babes in Christ.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niños en Cristo.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des enfants en Christ.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νηπίοις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eyes not seen, nor ear heard, nor have entered in the heart of man?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es lo que los ojos no vieron, ni el oído oyó, ni ha subido al corazón del hombre?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que les yeux n’ont pas vu, que l’oreille n’a pas entendu, et qui n’est pas entré dans le cœur de l’homme?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