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5:7, who was sacrificed for us?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5:7, ¿quién fue sacrificado por nosotros?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5:7, qui a été sacrifié pour nous?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 defiles the temple of God,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alguno destruye el templo de Dios,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détruit le temple de Dieu,</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τὸν ναὸν τοῦ θεοῦ φθείρει,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3:20, What does the Lord knows?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3:20, ¿Qué sabe el Señor?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3:20, que sait le Seigneur?</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thoughts of the wise,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pensamientos de los sabios,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connaît les pensées des sages,</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τοὺς διαλογισμοὺς τῶν σοφῶν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 how did Paul hear about sexual immorality among the Corinthian church members? Be specific.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 ¿cómo se enteró Pablo acerca de la inmoralidad sexual entre los miembros de la iglesia de Corinto? Se específico.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 comment Paul a-t-il entendu parler de l’immoralité sexuelle parmi les membres de l’église corinthienne ? Être spécifique.</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actually reported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 sabido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On entend dire généralement</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Ὅλως ἀκούεται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7:4, the husband does not have what?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7:4 el marido ¿no tiene qué?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7:4, le mari n’a pas quoi?</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authority over his own body,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dominio sobre su propio cuerpo,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mari n'a pas autorité sur son propre corps,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ἰδίου σώματος οὐκ ἐξουσιάζει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who did Paul baptize in Corinth in addition to Crispus and Gaius?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¿a quién bautizó Pablo en Corinto además de a Crispo y Gayo?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1:16, qui Paul a-t-il baptisé à Corinthe en plus de Crispus et Gaius?</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Yes, I also baptized the household of Stephanas.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bauticé a la familia de Estéfanas,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encore baptisé la famille de Stéphanas;</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ἐβάπτισα δὲ καὶ τὸν Στεφανᾶ οἶκον·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 dare any of you having a matter against another, go to law before the unrighteous and not what?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 ¿alguno de vosotros, teniendo un asunto contra otro, se atreve a acudir a la justicia ante los injustos y no qué?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 l’un de vous oserait-il avoir un litige contre un autre, intenter une action en justice devant les injustes, et rien?</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indeed Christ, our Passover,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nuestra Pascua, que es Cristo,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Christ, notre Pâque,</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before the saints?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delante de los santos?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non devant les saints?</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οὐχὶ ἐπὶ τῶν ἁγίων;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6:16, what did God say happens to a man and a woman who have sexual relations?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6:16, ¿qué dijo Dios que les sucede a un hombre y a una mujer que tienen relaciones sexuales?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6:16, selon Dieu, qu’arrive-t-il à un homme et à une femme qui ont des relations sexuelles?</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become one flesh.”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serán una sola carne»?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deviendront une seule chair.</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σάρκα μίαν.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4:5, what will be given to each one from God when the Lord comes?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4:5, ¿qué le será dado a cada uno de parte de Dios cuando venga el Señor?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4:5, que sera donné à chacun de la part de Dieu lorsque le Seigneur viendra?</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each one’s praise will come from God.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cada uno recibirá su alabanza de Dios.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Alors chacun recevra de Dieu la louange qui lui sera due.</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τότε ὁ ἔπαινος γενήσεται ἑκάστῳ ἀπὸ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 who should not touch a woman?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 ¿quién no debe tocar a una mujer?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 qui ne devrait pas toucher une femme?</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good for a man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Bueno le sería al hombre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pense qu'il est bon pour l'homme</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καλὸν ἀνθρώπῳ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4:6, for whom did Paul figuratively transfer these things to himself and Apollos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4:6, ¿a quién transfirió Pablo en sentido figurado estas cosas a sí mismo y a Apolos?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4:6, pour qui Paul a-t-il transféré ces choses au sens figuré à lui-même et à Apollos?</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your sakes,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amor a vosotros,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appreniez</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7:12, who says that a brother should not divorce his wife if she is willing to live with him even if she does not believe.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7:12, quien dice que un hermano no debe divorciarse de su esposa si ella está dispuesta a vivir con él aunque no crea.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7:12, qui dit qu’un frère ne devrait pas divorcer de sa femme si elle est prête à vivre avec lui, même si elle ne croit pas.</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3:13, How each one's work will be revealed?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3:13, ¿Cómo se revelará la obra de cada uno?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3:13, comment l'œuvre de chacun sera-t-elle révélée?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the rest I, not the Lord, say: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demás yo digo, no el Señor,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Aux autres, ce n'est pas le Seigneur, c'est moi qui dis:</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δὲ λοιποῖς λέγω ἐγώ, οὐχ ὁ κύριος·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5:12, what question did Paul ask to indicate that he won't judge those who are not in the church?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5:12, ¿qué pregunta hizo Pablo para indicar que no juzgará a los que no están en la iglesia?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5:12, quelle question Paul a-t-il posé pour indiquer qu’il ne jugera pas ceux qui ne sont pas dans l’Église?</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have I to do with judging those also who are outside?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¿qué razón tendría yo para juzgar a los que están fuera?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Qu'ai-je, en effet, à juger ceux du dehors?</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γάρ μοι τοὺς ἔξω κρίνειν;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4:15, in whom did Paul say he had begotten the Corinthians?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4:15, ¿en quién dijo Pablo que había engendrado a los corintios?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4:15, en qui Paul dit-il qu’il avait engendré les Corinthiens?</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 Christ Jesus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en Cristo Jesús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Jésus Christ</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γὰρ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2:7, How do we speak the wisdom of God?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2:7, ¿Cómo hablamos la sabiduría de Dios?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2:7, comment parlons-nous de la sagesse de Dieu?</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a mystery,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misterio,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mystérieuse</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μυστηρίῳ,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7:18, Paul asked a question to indicate who he said should not become uncircumcised. What did he ask?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7:18, Pablo hizo una pregunta para indicar quiénes decía que no debían quedar incircuncisos. ¿Qué preguntó?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7:18, Paul a posé une question pour indiquer qui, selon lui, ne devrait pas devenir incirconcis. Qu'a-t-il demandé?</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Was anyone called while circumcised?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¿Fue llamado alguno siendo circunciso?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Quelqu'un a-t-il été appelé étant circoncis,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περιτετμημένος τις ἐκλήθη;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5:5, when did Paul say that the person who had done this sexually immoral act may be saved if they deliver him to Satan for the destruction of the flesh?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5:5, ¿cuándo dijo Pablo que la persona que había cometido este acto sexualmente inmoral podría salvarse si lo entregaba a Satanás para destrucción de la carne?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5:5, quand Paul a-t-il dit que la personne qui avait commis cet acte sexuellement immoral pouvait être sauvée si elle la livrait à Satan pour la destruction de la chair?</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it will be revealed by fire;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por el fuego será revelada.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qu'elle se révèlera dans le feu,</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ἐν πυρὶ ἀποκαλύπτεται,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day of the Lord Jesus.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día del Señor Jesús.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jour du Seigneur Jésus.</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ἡμέρᾳ τοῦ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5:6, what did Paul ask if the Corinthians did not know?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5:6, ¿qué preguntó Pablo si los corintios no lo sabían?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5:6, qu’est-ce que Paul a demandé si les Corinthiens ne le savaient pas?</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a little leaven leavens the whole lump?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un poco de levadura fermenta toda la masa?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qu'un peu de levain fait lever toute la pâte?</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μικρὰ ζύμη ὅλον τὸ φύραμα ζυμοῖ;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 who told Paul that there were contentions among the brethren in Corinth?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 ¿quién le dijo a Pablo que había contiendas entre los hermanos en Corinto?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 qui a dit à Paul qu’il y avait des querelles entre les frères de Corinthe?</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those of Chloe’s household,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los de Cloé,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les gens de Chloé,</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ὑπὸ τῶν Χλόης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7:24, what should be done in the state in which each one was called?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7:24, ¿qué se debe hacer en el estado en que cada uno fue llamado?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7:24, que faut-il faire dans l’état dans lequel chacun a été appelé?</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Brethren, let each one remain with God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permanezca para con Dios.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chacun, frères, demeure devant Dieu</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ἐν ᾧ ἐκλήθη,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1:26, from looking at what can you see that, according to the flesh, not many wise, might, or noble are called?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al mirar ¿qué se puede ver que, según la carne, no muchos son llamados sabios, valientes o nobles?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1:26, en regardant que pouvez-vous voir que, selon la chair, peu de gens sont appelés sages, puissants ou nobles?</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your calling, brethren,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Considerad, pues, hermanos, vuestra vocación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parmi vous</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κλῆσιν ὑμῶν,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4:9, what does Paul say he concludes because the apostles have been made a spectacle to angels and men?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4:9, ¿qué dice Pablo que concluye porque los apóstoles han sido un espectáculo para los ángeles y los hombres?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4:9, que dit Paul, qu’est-ce qu’il conclut parce que les apôtres ont été donnés en spectacle aux anges et aux hommes?</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5:11, we should not keep company with or even do what other thing with any anyone named a brother who is sexually immoral, or covetous, or an idolater, or a reviler, or a drunkard, or an extortioner?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5:11, ¿no debemos tener compañía ni siquiera hacer qué otra cosa con cualquiera que se llame hermano, que sea sexualmente inmoral, o avaro, o idólatra, o calumniador, o borracho, o ladrón?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5:11, nous ne devrions pas fréquenter ou même faire quoi d’autre avec quelqu’un nommé frère qui est sexuellement immoral, ou cupide, ou idolâtre, ou injurieux, ou ivrogne, ou extorqueur?</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God has displayed us, the apostles, last,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nos ha puesto a nosotros los apóstoles en el último lugar,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fait de nous, apôtres, les derniers des hommes,</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θεὸς ἡμᾶς τοὺς ἀποστόλους ἐσχάτους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2:13, The holy spirit teaches, comparing what to what?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2:13, El espíritu santo enseña, ¿comparando qué con qué?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2:13, l’Esprit Saint enseigne, en comparant quoi à quoi?</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comparing spiritual things with spiritual.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acomodando lo espiritual a lo espiritual.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employant un langage spirituel pour les choses spirituelles.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πνευματικοῖς πνευματικὰ συγκρίνοντες.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 what do Jews request?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 ¿qué piden los judíos?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 que demandent les Juifs?</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Jews request a sign,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judíos piden señales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Juifs demandent des miracles</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ἐπειδὴ καὶ Ἰουδαῖοι σημεῖα αἰτοῦσιν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6:8, what does Paul say they were doing in addition to cheating their brethren?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6:8, ¿qué dice Pablo que estaban haciendo además de engañar a sus hermanos?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6:8, selon Paul, que faisaient-ils en plus de tromper leurs frères?</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 you yourselves do wrong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vosotros cometéis el agravio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c'est vous qui commettez l'injustice</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ὑμεῖς ἀδικεῖτε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4:21, a question is asked to help the readers pay attention to the options that are presented next.  What was aksed?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4:21, se hace una pregunta para ayudar a los lectores a prestar atención a las opciones que se presentan a continuación. ¿Qué se preguntó?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4:21, une question est posée pour aider les lecteurs à prêter attention aux options présentées ensuite. Qu'est-ce qui a été demandé?</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do you want?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queréis?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voulez-vous?</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θέλετε;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7:5, why might a husband and wife consent for a time to deprive one another?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7:5, ¿por qué un marido y una mujer podrían consentir en privarse mutuamente por un tiempo?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7:5, pourquoi un mari et une femme pourraient-ils consentir pendant un certain temps à se priver mutuellement?</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even to eat with such a person.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el tal ni aun comáis,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ne pas même manger avec un tel homme.</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τοιούτῳ μηδὲ συνεσθίειν.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give yourselves to fasting and prayer;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ocuparos sosegadamente en la oración.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vaquer à la prière;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σχολάσητε τῇ προσευχῇ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2:2, Paul was determined not to know anything among you except what?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2:2, Pablo estaba decidido a no saber entre vosotros nada, ¿excepto qué?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2:2, Paul était déterminé à ne rien savoir parmi vous, sauf quoi?</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Jesus Christ and Him crucified.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Jesucristo, y a éste crucificado.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 chose que Jésus Christ, et Jésus Christ crucifié.</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Ἰησοῦν Χριστὸν καὶ τοῦτον ἐσταυρωμένον·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4:8, what statement is made that means about the same as saying you are already rich?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4:8, ¿qué afirmación se hace que signifique más o menos lo mismo que decir ya eres rico?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4:8, quelle déclaration signifie à peu près la même chose que dire que vous êtes déjà riche?</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already full!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estáis saciados,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Déjà vous êtes rassasiés,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Ἤδη κεκορεσμένοι ἐστέ,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 in the wisdom of God, who did not know God?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 en la sabiduría de Dios, ¿quién no conoció a Dios?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 dans la sagesse de Dieu, qui n’a pas connu Dieu?</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world through wisdom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Puesto que el mundo, mediante su sabiduría,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puisque le monde, avec sa sagesse,</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ἔγνω ὁ κόσμος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7:8, what did Paul say by concession to the unmarried and to the widows?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7:8, ¿qué dijo Pablo en concesión a los solteros y a las viudas?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7:8, que dit Paul par concession aux célibataires et aux veuves?</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good for them if they remain even as I am;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bueno les sería quedarse como yo;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qu'il leur est bon de rester comme moi.</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καλὸν αὐτοῖς ἐὰν μείνωσιν ὡς κἀγώ·</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7:22, what is a person who is called in the Lord while a slave?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7:22, ¿qué es una persona que es llamada en el Señor siendo esclavo?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7:22, qu’est-ce qu’une personne appelée au Seigneur alors qu’elle est esclave?</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 the book of 1 Corinthians is addressed to the church of God which is at Corinth, people who call on the name of Jesus Christ our Lord, and what two other groups of people?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 el libro de 1 Corintios está dirigido a la iglesia de Dios que está en Corinto, personas que invocan el nombre de Jesucristo nuestro Señor, ¿y qué otros dos grupos de personas?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 le livre de 1 Corinthiens s’adresse à l’église de Dieu qui est à Corinthe, aux personnes qui invoquent le nom de Jésus-Christ notre Seigneur, et à quels deux autres groupes de personnes?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the Lord’s freedman.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liberto es del Señor;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un affranchi du Seigneur;</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ἀπελεύθερος κυρίου ἐστίν·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1:17, when Christ sent Paul to preach the gospel, how was he told to present it?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1:17, cuando Cristo envió a Pablo a predicar el evangelio, ¿cómo se le dijo que lo presentara?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1:17, lorsque Christ a envoyé Paul prêcher l’Évangile, comment lui a-t-on demandé de le présenter?</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with wisdom of words,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con sabiduría de palabras,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cela sans la sagesse du langage,</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ἐν σοφίᾳ λόγου,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6:2, Paul asked if we did not knew something. What did he ask?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6:2, Pablo preguntó si no sabíamos algo. ¿Qué preguntó?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6:2, Paul a demandé si nous ne savions pas quelque chose. Qu'a-t-il demandé?</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saints will judge the world?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los santos han de juzgar al mundo?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les saints jugeront le monde?</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οἱ ἅγιοι τὸν κόσμον κρινοῦσιν;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7:14, if only one of the people in a marriage is a believer, what state are their children in?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7:14, si solo una de las personas en un matrimonio es creyente, ¿en qué estado se encuentran sus hijos?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7:14, si une seule des personnes mariées est croyante, dans quel état se trouvent leurs enfants?</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they are holy.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mientras que ahora son santos.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maintenant ils sont saints.</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νῦν δὲ ἅγιά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 who was an apostle of Jesus Christ?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 ¿quién fue apóstol de Jesucristo?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 qui était un apôtre de Jésus-Christ?</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Paul, called to be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Pablo, llamado a ser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Paul, appelé</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Παῦλος κλητὸς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5:3, who had Paul already judged?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5:3, ¿a quién había juzgado ya Pablo?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5:3, qui Paul avait-il déjà jugé?</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both theirs and ours: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ellos y nuestro.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leur Seigneur et le nôtre: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αὐτῶν καὶ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him who has so done this deed.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tal cosa ha hecho.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a commis un tel acte.</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οὕτως τοῦτο κατεργασάμενον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3:17, For the temple of God is holy, and you are what?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3:17, ¿Que es santo?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3:17, Car le temple de Dieu est saint, et vous êtes quoi?</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temple you are.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templo de Dios, el cual sois vosotros,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c'est ce que vous êtes.</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οἵτινές ἐστε ὑμεῖς.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2:13, What do we do of these things?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2:13, ¿Qué hacemos con estas cosas?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2:13, que faisons-nous de ces choses?</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things we also speak,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estas cosas hablamos,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en parlons,</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ἃ καὶ λαλοῦμεν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1:8, what will our Lord Jesus Christ do for you in His day?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1:8, ¿qué hará nuestro Señor Jesucristo por usted en Su día?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1:8, que fera notre Seigneur Jésus-Christ pour vous à son époque?</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will also confirm you to the end,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también os mantendrá firmes hasta el fin,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vous affermira aussi jusqu'à la fin,</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καὶ βεβαιώσει ὑμᾶς ἕως τέλους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6:12, what statement is in contrast to saying all things are not helpful?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6:12, ¿qué afirmación contrasta con decir que no todo conviene?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6:12, quelle affirmation s’oppose à l’affirmation selon laquelle tout ne sert à rien?</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things are lawful for me,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las cosas me son lícitas,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m'est permis,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μοι ἔξεστιν·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3:23, To whom does Christ belong to?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3:23, ¿A quién pertenece Cristo?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3:23, à qui appartient le Christ?</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2:8, Why would they have not crucified the Lord of glory?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2:8, ¿Por qué no habrían de crucificar al Señor de la gloria?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2:8, pourquoi n’auraient-ils pas crucifié le Seigneur de gloire?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Christ is God’s.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Cristo es de Dios.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Christ est à Dieu.</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Χριστὸς δὲ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2:12, Why did we received the Spirit who is from God?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2:12, ¿Por qué recibimos el Espíritu que viene de Dios?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2:12, pourquoi avons-nous reçu l’Esprit qui vient de Dieu?</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might know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sepamos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nous connaissions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εἰδῶμεν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 who did the world through wisdom fail to know?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 ¿a quién no conoció el mundo mediante la sabiduría?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 qui le monde, par sagesse, n’a-t-il pas réussi à connaître?</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did not know God,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reconoció a Dios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 point connu Dieu</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ἐπειδὴ γὰρ ἐν τῇ σοφίᾳ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had they known,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la hubieran conocido,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s'ils l'eussent connue,</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ἔγνωσαν,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5:5, Paul said that the Corinthian brethren should deliver the person who had performed the immoral sexual act to Satan for what?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5:5, Pablo dijo que los hermanos corintios debían entregar a Satanás a la persona que había realizado el acto sexual inmoral, ¿para qué?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5:5, Paul a dit que les frères corinthiens devraient livrer à Satan la personne qui a commis un acte sexuel immoral?</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destruction of the flesh,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destrucción de la carne,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la destruction de la chair,</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ὄλεθρον τῆς σαρκός,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7:23, what happened to you at a price?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7:23, ¿qué te pasó a ti con un precio?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7:23, que vous est-il arrivé à un prix?</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were bought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fuisteis comprados;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avez été rachetés</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ἠγοράσθητε·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7:21, Paul said that if you were called while a slave, in what situation should you rather use it?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7:21, Pablo dijo que si fuiste llamado siendo esclavo, ¿en qué situación deberías usarlo?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7:21, Paul a dit que si vous étiez appelé alors que vous étiez esclave, dans quelle situation devriez-vous plutôt l’utiliser?</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you can be made free,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si tienes oportunidad de hacerte libre,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tu peux devenir libre,</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εἰ καὶ δύνασαι ἐλεύθερος γενέσθαι,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6:4, Paul described a condition and then asked a question saying if that were true do you appoint those who are least esteemed by the church to judge? What condition did he describe?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6:4, Pablo describió una condición y luego hizo una pregunta diciendo que si eso fuera cierto, ¿nombras para juzgar a aquellos que son menos estimados por la iglesia? ¿Qué condición describió?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6:4, Paul a décrit une condition et a ensuite posé une question disant : si cela était vrai, désignez-vous pour juger ceux qui sont les moins estimés par l’Église ? Quelle condition a-t-il décrit?</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then you have judgments concerning things pertaining to this life,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pues, tenéis pleitos sobre asuntos de esta vida,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donc vous avez des différends pour les choses de cette vie,</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βιωτικὰ μὲν οὖν κριτήρια ἐὰν ἔχητε,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what words describe how confident Paul was that of the brethren in Corinth he had only baptized Crispus, Gaius, and the houshold of Stephanas?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¿qué palabras describen cuán seguro estaba Pablo de que de los hermanos en Corinto solo había bautizado a Crispo, Gayo y la casa de Estéfanas?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1:16, quels mots décrivent à quel point Paul était sûr que parmi les frères de Corinthe, il n’avait baptisé que Crispus, Gaius et la famille de Stéphanas?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Besides, I do not know whether I baptized any other.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de los demás no recuerdo si he bautizado a algún otro.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 reste, je ne sache pas que j'aie baptisé quelque autre personne.</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λοιπὸν οὐκ οἶδα εἴ τινα ἄλλον ἐβάπτισα.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6:12, in addition to saying that all things are lawful for me, what statement is in contrast to saying all things are lawful for me?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6:12, además de decir que todo me es lícito, ¿qué afirmación contrasta con decir que todo me es lícito?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6:12, en plus de dire que tout m’est permis, quelle déclaration contraste avec le fait de dire que tout m’est permis?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will not be brought under the power of any.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yo no me dejaré dominar por ninguna.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ne me laisserai asservir par quoi que ce soit.</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οὐκ ἐγὼ ἐξουσιασθήσομαι ὑπό τινος.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6:5, Paul asked a question about there not being a wise man among the Corinthians who would be able to judge between his brethren.  What did he ask?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6:5, Pablo hizo una pregunta acerca de que no había ningún hombre sabio entre los corintios que pudiera juzgar entre sus hermanos. ¿Qué preguntó?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6:5, Paul a posé la question de savoir s’il n’y avait pas parmi les Corinthiens un homme sage qui serait capable de juger entre ses frères. Qu'a-t-il demandé?</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so,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qué,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il n'y</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God has chosen the things which are not to do what?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¿Dios ha escogido las cosas que no deben hacer qué?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Dieu a choisi les choses qui ne doivent pas faire quoi?</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bring to nothing the things that are,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deshacer lo que es,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réduire à néant celles qui sont,</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τὰ ὄντα καταργήσῃ,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2:7, For what did God ordain the hidden wisdom?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2:7, ¿Para qué dispuso Dios la sabiduría escondida?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2:7, pour quoi Dieu a-t-il ordonné la sagesse cachée?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our glory,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nuestra gloria,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avait destinée pour notre gloire,</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δόξαν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4:10, in contrast to the apostles being dishonored, how are the brethren in Corinth?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4:10, a diferencia de la deshonra de los apóstoles, ¿cómo son los hermanos en Corinto?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4:10, contrairement aux apôtres qui sont déshonorés, comment vont les frères de Corinthe?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distinguished, but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vosotros sois honorables,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êtes honorés,</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ὑμεῖς ἔνδοξοι,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1:7, for what should we be eagerly waiting?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1:7, ¿qué deberíamos estar esperando ansiosamente?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1:7, que devrions-nous attendre avec impatience?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2:15, Who is rightly judged by no one?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2:15, ¿quién es juzgado con justicia por nadie?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2:15, qui n’est jugé à juste titre par personne?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he himself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que él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 n'est lui-</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αὐτὸς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1:26, how could the brethren in Corinth know from their calling that not many wise, mighty, or noble are called?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¿cómo podrían los hermanos de Corinto saber, por su llamamiento, que no hay muchos sabios, poderosos o nobles llamados?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1:26, comment les frères de Corinthe pourraient-ils savoir, grâce à leur appel, que peu de sages, de puissants ou de nobles sont appelés?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see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ved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Considérez, frères,</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Βλέπετε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5:7, what should you do that you may be a new lump?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5:7, ¿qué debes hacer para ser una nueva masa?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5:7, que devez-vous faire pour devenir une nouvelle masse?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purge out the old leaven,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Limpiaos, pues, de la vieja levadura,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disparaître le vieux levain,</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ἐκκαθάρατε τὴν παλαιὰν ζύμην,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7:28, a man does not sin even if he does what?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7:28, ¿un hombre no peca aunque haga qué?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7:28, un homme ne pèche pas même s’il fait quoi?</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even if you do marry, you have not sinned;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bien, si te casas, no pecas;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tu t'es marié, tu n'as point péché;</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καὶ γαμήσῃς, οὐχ ἥμαρτες.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2:7, When did God ordain the hidden wisdom?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2:7, ¿Cuándo ordenó Dios la sabiduría escondida?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2:7, quand Dieu a-t-il ordonné la sagesse cachée?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God ordained before the ages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Dios predestinó antes de los siglos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Dieu, avant les siècles,</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ἣν προώρισεν ὁ θεὸς πρὸ τῶν αἰώνων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eagerly waiting for the revelation of our Lord Jesus Christ,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mientras esperáis la manifestación de nuestro Señor Jesucristo;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l'attente où vous êtes de la manifestation de notre Seigneur Jésus Christ.</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ἀπεκδεχομένους τὴν ἀποκάλυψιν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6:19, what does Paul ask about the fact that your body is the temple of the Holy Spirit?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6:19, ¿qué pregunta Pablo sobre el hecho de que tu cuerpo es templo del Espíritu Santo?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6:19, que demande Paul sur le fait que votre corps est le temple du Saint-Esprit?</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you not know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ignoráis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οὐκ οἴδατε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4:15, the Corinthians do not have many what?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4:15, ¿los corintios no tienen muchos qué?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4:15, les Corinthiens n’en ont pas beaucoup, quoi?</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fathers;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padres,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pères,</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πατέρας,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7:13, Paul, not the Lord, said that a woman who has a husband should not divorce him if he is willing to live with her even if what about the husband is the case?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7:13, Pablo, no el Señor, dijo que una mujer que tiene marido no debe divorciarse de él si él está dispuesto a vivir con ella, incluso si ¿qué pasa con el marido?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7:13, Paul, et non le Seigneur, a dit qu'une femme qui a un mari ne devrait pas divorcer s'il est prêt à vivre avec elle, même si qu'en est-il du mari?</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does not believe,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es creyente,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non-croyant,</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ἄπιστον,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4:6, to who did Paul figuratively transfer these things?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4:6, ¿a quién transfirió Pablo en sentido figurado estas cosas?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4:6, à qui Paul a-t-il fait une application de ces choses?</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myself and Apollos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mí y en Apolos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ma personne et à celle d'Apollos,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ἐμαυτὸν καὶ Ἀπολλῶν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4:13, what have the apostles been made to be that is similar to saying they have been made the offscouring of all things?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4:13, ¿qué fueron hechos los apóstoles que sea similar a decir que fueron hechos escoria de todas las cosas?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4:13, qu’est-ce que les apôtres ont été créés qui équivaut à dire qu’ils ont été rendus répugnants de toutes choses?</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the filth of the world,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la escoria del mundo,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les balayures du monde,</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περικαθάρματα τοῦ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6:15, Paul asked a question about doing something with the members of Christ and make them members of a harlot.  What was this something?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6:15, Pablo hizo una pregunta acerca de hacer algo con los miembros de Cristo y hacerlos miembros de una ramera. ¿Qué fue ese algo?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6:15, Paul a posé une question sur le fait de faire quelque chose avec les membres de Christ et d’en faire des membres d’une prostituée. Qu'est-ce que c'était que ce quelque chose?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7:10, who actually commands that a wife is not to depart from her husband?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7:10, ¿quién realmente ordena que una esposa no se aparte de su marido?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7:10, qui ordonne réellement à une femme de ne pas se séparer de son mari?</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not I but the Lord: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yo, sino el Señor,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pas moi, mais le Seigneur,</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ἐγὼ ἀλλὰ ὁ κύριος,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6:6, what were the believers in Corinth doing before unbelievers?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6:6, ¿qué hacían los creyentes en Corinto ante los incrédulos?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6:6, que faisaient les croyants de Corinthe devant les incroyants?</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brother goes to law against brother,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 hermano pleitea contra otro hermano,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un frère plaide contre un frère,</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ἀδελφὸς μετὰ ἀδελφοῦ κρίνεται,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4:7, a question is asked to those who received something from God.  What question is asked?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4:7, se hace una pregunta a quienes recibieron algo de Dios. ¿Qué pregunta se hace?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4:7, une question est posée à ceux qui ont reçu quelque chose de Dieu. Quelle question est posée?</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why do you boast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te glorías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te glorifies-tu,</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καυχᾶσαι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3:7, Neither he who plants nor he who waters is what?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3:7, ¿Ni el que planta ni el que riega es qué?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3:7, ni celui qui plante, ni celui qui arrose, n’est quoi?</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anything,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algo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quelque chose,</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ἐστίν 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7:20, what did Paul say each one should do in which he was called?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7:20, ¿qué dijo Pablo que debía hacer cada uno de los que fue llamado?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7:20, que dit Paul que chacun devrait faire dans lequel il a été appelé?</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each one remain in the same calling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debe quedarse en el estado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chacun demeure dans l'état</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ἐν τῇ κλήσει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I then take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¿Quitaré, pues,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Prendrai-je donc</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ἄρας οὖν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4:20, what is not in word but in power?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4:20, ¿qué no es palabra sino poder?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4:20, qu’est-ce qui n’est pas en paroles mais en puissance?</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kingdom of God is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 reino de Dios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royaume de Dieu</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βασιλεία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7:35, Paul said that he didn't want to put a leash on us but why did he say that Christians shouldn't get married?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7:35, Pablo dijo que no quería ponernos correa, pero ¿por qué dijo que los cristianos no deberían casarse?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7:35, Paul a dit qu'il ne voulait pas nous mettre en laisse, mais pourquoi a-t-il dit que les chrétiens ne devraient pas se marier?</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this I say for your own profit,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lo digo para vuestro provecho;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cela dans votre intérêt;</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δὲ πρὸς τὸ ὑμῶν αὐτῶν σύμφορον λέγω,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3:17, What will happen if anyone defiles the temple of God?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3:17, ¿Qué pasará si alguno contamina el templo de Dios?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3:17, que se passera-t-il si quelqu’un souille le temple de Dieu?</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will destroy him.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lo destruirá a él,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le détruira;</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φθερεῖ τοῦτον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what has God chosen to bring to nothing the things that are?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¿qué escogió Dios para deshacer lo que es?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1:28, qu’est-ce que Dieu a choisi pour réduire à néant les choses qui sont?</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things which are not,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que no es,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celles qui ne sont point,</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μὴ ὄντα,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2:6, What does Paul speak among those who are mature?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2:6, ¿Qué habla Pablo entre los madurez en la fe?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2:6, que dit Paul parmi ceux qui sont mûrs?</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we speak wisdom among those who are mature,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embargo, hablamos sabiduría entre los que han alcanzado madurez en la fe;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Cependant, c'est une sagesse que nous prêchons parmi les parfaits,</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Σοφίαν δὲ λαλοῦμεν ἐν τοῖς τελείοις,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7:17, a person should walk as the Lord has called each one and as what else?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7:17 la persona debe andar como el Señor ha llamado a cada uno y ¿como qué más?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7:17, une personne doit marcher comme le Seigneur l’a appelé et comme quoi d’autre?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 why did Paul say he could not feed them with solid food?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 ¿por qué dijo Pablo que no podía alimentarlos con alimentos sólidos?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3:2, pourquoi Paul a-t-il dit qu’il ne pouvait pas les nourrir avec de la nourriture solide?</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until now you were not able to receive it,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aún no erais capaces;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vous ne pouviez pas la supporter;</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οὔπω γὰρ ἐδύνασθε.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3:10, What should each one do when building on the foundation?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3:10, ¿Qué debe hacer cada uno al edificar sobre el fundamento?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3:10, que doit faire chacun lorsqu’il bâtit sur les fondations?</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let each one take heed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cada uno mire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 chacun prenne garde</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δὲ βλεπέτω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7:35, Paul said for our own profit that Christians shouldn't get married, but what reason did he give that some people might think he said this?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7:35, Pablo dijo para nuestro propio beneficio que los cristianos no debemos casarnos, pero ¿qué razón dio para que algunas personas pudieran pensar que dijo esto?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7:35, Paul a dit pour notre propre bénéfice que les chrétiens ne devraient pas se marier, mais quelle raison a-t-il donné pour que certaines personnes puissent penser qu'il a dit cela?</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that I may put a leash on you,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para tenderos lazo,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pour vous prendre au piège,</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 ἵνα βρόχον ὑμῖν ἐπιβάλω,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3:15, If anyone's work is burned, he will suffer a loss but what will happen to he himself?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3:15, si la obra de alguno es quemada, sufrirá pérdida pero ¿qué pasará con él mismo?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3:15, si l’œuvre de quelqu’un est brûlée, il subira une perte, mais qu’arrivera-t-il à lui-même?</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himself will be saved,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bien él mismo será salvo,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lui, il sera sauvé,</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αὐτὸς δὲ σωθήσεται,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5:8, we should keep the feast not with what three things?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5:8, ¿no debemos celebrar la fiesta con qué tres cosas?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5:8, nous ne devrions pas célébrer la fête avec quelles trois choses?</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with old leaven, nor with the leaven of malice and wickedness,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con la vieja levadura ni con la levadura de malicia y de maldad,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avec du vieux levain, non avec un levain de malice et de méchanceté,</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ἐν ζύμῃ παλαιᾷ μηδὲ ἐν ζύμῃ κακίας καὶ πονηρίας,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 God has distributed to each one,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los dones que el Señor le repartió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 part que le Seigneur lui a faite,</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ἑκάστῳ ὡς ἐμέρισεν ὁ κύριος, ἕκαστον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6:8, to whom were the brethren in Corinth doing wrong and cheating?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6:8, ¿a quiénes estaban haciendo mal y engañando los hermanos de Corinto?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6:8, à qui les frères de Corinthe faisaient-ils du mal et trompaient-ils?</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do these things to your brethren!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esto a los hermanos!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c'est envers des frères que vous agissez de la sorte!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τοῦτο ἀδελφούς.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1:29, what will no one do?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1:29, ¿qué nadie hará?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1:29, que fera personne?</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should glory in His presence.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jacte en su presencia.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se glorifie devant Dieu.</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ὅπως μὴ καυχήσηται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2:6, Who do we not speak of?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2:6, ¿de quién no hablamos?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2:6, de qui ne parlons-nous pas?</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of the rulers of this age,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de los poderosos de este mundo,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des chefs de ce siècle,</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τῶν ἀρχόντων τοῦ αἰῶνος τούτου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6:11, how did the brethren in Corinth formerly compare to people who are fornicators, thieves, covetous, drunkards, revilers, and extortioners.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6:11, ¿cómo se comparaban antiguamente los hermanos de Corinto con las personas que son fornicarios, ladrones, avaros, borrachos, maldicientes y extorsionadores?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6:11, comment les frères de Corinthe se comparaient-ils autrefois aux gens qui sont fornicateurs, voleurs, cupides, ivrognes, injurieux et extorqueurs?</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such were some of you.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esto erais algunos de vosotros,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c'est là ce que vous étiez, quelques-uns de vous.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ταῦτά τινες ἦτε·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3:17, Who God will destroy?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3:17, ¿A quién destruirá Dios?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3:17, qui Dieu détruira?</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