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what should the husband do?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¿qué debe hacer el marido?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que doit faire le mari?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save those who believe.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salvar a los creyentes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sauver les croyants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σῶσαι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what reason did Paul give for saying it was ok for us to keep company with the sexually immoral people of this world?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¿qué razón dio Pablo para decir que estaba bien que nos mantuviéramos en compañía de las personas sexualmente inmorales de este mundo?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quelle raison Paul a-t-il donnée pour dire qu’il était acceptable pour nous de fréquenter les personnes sexuellement immorales de ce monde?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then you would need to go out of the world.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tal caso os sería necesario salir del mundo.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il vous faudrait sortir du monde.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ὠφείλετε ἄρα ἐκ τοῦ κόσμου ἐξελθεῖν.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not speak to them as to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no podía hablarles ¿de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ne pouvait pas leur parler de quoi?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spiritual people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espirituales,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comme à des hommes spirituels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πνευματικοῖς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What does he who is spiritual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¿Qué hace el espiritual?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que fait celui qui est spirituel?</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to his wife the affection due her,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 cumplir con su mujer el deber conyugal,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 à sa femme ce qu'il lui doit,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ὀφειλὴν ἀποδιδότω,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judges all things,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 todas las cosas,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juge de tout,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ἀνακρίνει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may you be if you purge out the old leaven?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puedes ser si limpias la vieja levadura?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pourriez-vous être si vous purgez le vieux levain?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 new lump,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nueva masa,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une pâte nouvelle,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ἦτε νέον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Of whom did Paul declare testimony?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¿De quién declaró Pablo testimonio?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de qui Paul a-t-il rendu témoignage?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declaring to you the testimony of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anunciaros el testimonio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suis allé vous annoncer le témoignage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καταγγέλλων ὑμῖν τὸ μαρτύριον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wise in Christ, how are the apostles?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que eran sabios en Cristo, ¿cómo son los apóstoles?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sages en Christ, comment sont les apôtres?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why are you in Christ Jesus?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¿por qué estás en Cristo Jesús?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pourquoi êtes-vous en Jésus-Christ?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fools for Christ’s sake, but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somos insensatos por causa de Cristo,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fous à cause de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μωροὶ διὰ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who cares abut the things of the world?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¿a quién le importan las cosas del mundo?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qui se soucie des choses du monde?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married cares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casado se preocupa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est marié s'inquiète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γαμήσας μεριμνᾷ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in whose name did Paul say the Corinthians should deliver the one who had performed the immoral sexual act to Satan?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¿en nombre de quién dijo Pablo que los corintios debían entregar a Satanás al que había realizado el acto sexual inmoral?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5:4, au nom de qui Paul a-t-il dit que les Corinthiens devraient livrer à Satan celui qui avait commis un acte sexuel immoral?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our Lord Jesus Christ,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 nuestro Señor Jesucristo,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Him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él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par lui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αὐτοῦ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what should he who glories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¿qué debe hacer el que se gloría?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que doit faire celui qui se glorifie?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glory in the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gloríese en el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glorifie dans le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καυχώμενος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know the power.  He also said that he would not know something.  What was this that he would not know?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conocería el poder. También dijo que no sabría algo. ¿Qué era esto que él no sabría?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connaîtrait la puissance. Il a également dit qu'il ne saurait rien. Qu'est-ce qu'il ne savait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word of those who are puffed up,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las palabras,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les paroles,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τὸν λόγον τῶν πεφυσιωμένων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are you?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eres?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qu’êtes-vous?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the temple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sois templo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le temple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ναὸς θεοῦ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who does not believe should not divorce him if what is the case?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un marido que no cree no debe divorciarse de él, ¿cuál es el caso?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c’est Paul, et non le Seigneur, qui a dit qu’une femme qui a un mari non croyant ne devrait pas divorcer, si tel est le cas?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willing to live with 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consiente en vivir con ella,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consente à habiter avec elle,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οὗτος συνευδοκεῖ οἰκεῖν μετ’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How does paul refers to the corinthians?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¿cómo se refiere Pablo a los corintios?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 comment Paul fait-il référence aux Corinthiens?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yo, hermanos,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Κἀγώ,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what does he who is married care about?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¿qué le importa al que está casado?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de quoi se soucie celui qui est marié?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things of the world—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mundo,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monde,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who has chosen the foolish things of the world to put to shame the wise?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¿quién escogió las tonterías del mundo para avergonzar a los sabios?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qui a choisi les choses insensées du monde pour confondre les sages?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have we done with the Spirit who is from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hemos hecho con el Espíritu que viene del mundo?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qu’avons-nous fait de l’Esprit qui vient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have received,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no hemos recibido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what two things did Paul say should be permitted because of sexual immorality? (2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¿qué dos cosas dijo Pablo que deberían permitirse debido a la inmoralidad sexual? (2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selon Paul, quelles sont les deux choses qui devraient être autorisées en raison de l’immoralité sexuelle ?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has revealed them to us?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nos las ha revelado?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2:10, qui nous les a révélés?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revealed them to us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nos las reveló a nosotros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les a révélées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ἡμῖν γὰρ ἀπεκάλυψεν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if a wife does depart from her husband, what two things should she be permitted to do?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si una esposa se aleja de su marido, ¿qué dos cosas se le debe permitir hacer?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si une femme se sépare de son mari, quelles deux choses devrait-elle lui être permise de faire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remain unmarried or be reconciled to her husband.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sin casar o reconcíliese con su marido;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demeure sans se marier ou qu'elle se réconcilie avec son mari),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μενέτω ἄγαμος ἢ τῷ ἀνδρὶ καταλλαγήτω—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we who are being saved realize about the message of the cross?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comprendemos los que estamos siendo salvos acerca del mensaje de la cruz?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réalisons-nous, nous qui sommes sauvés, du message de la croix?</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the power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poder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une puissance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θεοῦ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man have his own wife, and let each woman have her own husband.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 cada uno su propia mujer, y tenga cada una su propio marido.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sa femme, et que chaque femme ait son mari.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τὴν ἑαυτοῦ γυναῖκα ἐχέτω, καὶ ἑκάστη τὸν ἴδιον ἄνδρα ἐχέτω.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He himself will be saved through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¿Él mismo será salvo mediante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par quoi lui-même sera-t-il sauvé?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so as through fire.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así como por fuego.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au travers du feu.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ὡς διὰ πυρός.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her own body?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wife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what should not be done except with consent for a time for fasting and prayer?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¿qué no se debe hacer excepto con el consentimiento de un tiempo de ayuno y oración?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que ne faut-il pas faire sans le consentement d’un temps de jeûne et de prière?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deprive one another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neguéis el uno al otro,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privez point l'un de l'autre,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ἀποστερεῖτε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a subset of the things that you have.  What words describe this subset?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un subconjunto de las cosas que tienes. ¿Qué palabras describen este subconjunto?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un sous-ensemble des choses que vous possédez. Quels mots décrivent ce sous-ensemble?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did not receive?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hayas recibido?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n'aies reçu?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οὐκ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I will not be brought under the power of any, what statement is in contrast to saying all things are lawful for me?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no me dejaré dominar de nadie, ¿qué afirmación contrasta con decir que todo me es lícito?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je ne serai soumis au pouvoir de personne, quelle déclaration contraste avec le fait de dire que tout m’est permis?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not helpful.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todas convienen;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who are one?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¿quiénes son uno?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qui est un?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plants and he who waters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planta y el que riega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plante et celui qui arrose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φυτεύων δὲ καὶ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what group of people at Corinth?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grupo de personas en Corinto estaba dirigido el libro de 1 Corintios?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 groupe de personnes à Corinthe?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church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iglesia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l'Église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weakness of God is stronger than men, the foolishness of God is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debilidad de Dios es más fuerte que los hombres, ¿la necedad de Dios es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faiblesse de Dieu est plus forte que les hommes, qu’est-ce que la folie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wiser than men,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sabio que los hombres,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sage que les hommes,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σοφώτερον τῶν ἀνθρώπων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at the time Paul was writing compare to people who are fornicators, thieves, covetous, drunkards, revilers, and extortioners? List the three ways. (3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los hermanos de Corinto en el momento en que Pablo escribía con las personas fornicarias, ladrones, codiciosos, borrachos, injuriosos y extorsionadores? Enumere las tres formas. (3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6:11, comment les frères de Corinthe, à l’époque où Paul écrivait, se comparaient-ils aux fornicateurs, aux voleurs, aux cupides, aux ivrognes, aux injures et aux ravisseurs ? Énumérez les trois façons. (3points)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were washed, but you were sanctified, but you were justified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ya habéis sido lavados, ya habéis sido santificados, ya habéis sido justificados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été lavés, mais vous avez été sanctifiés, mais vous avez été justifiés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ἀπελούσασθε, ἀλλὰ ἡγιάσθητε, ἀλλὰ ἐδικαιώθητε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rejoice?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se regocijan?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se réjouir?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rejoice,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se alegraran;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se réjouissant pas,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what had Paul done as though he were present?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¿qué había hecho Pablo como si estuviera presente?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qu’avait fait Paul comme s’il était présent?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foods?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los alimentos?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 représentent les aliments?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stomach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vientre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ventre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κοιλία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already judged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 juzgado ya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déjà jugé,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κέκρικα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where does Paul teach about his ways in Christ? (2 points)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¿dónde enseña Pablo acerca de sus caminos en Cristo? (2 puntos)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où Paul enseigne-t-il ses voies en Christ ? (2 points)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teach everywhere in every church.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enseño en todas partes y en todas las iglesias.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manière dont j'enseigne partout dans toutes les Églises.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πανταχοῦ ἐν πάσῃ ἐκκλησίᾳ διδάσκω.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does the spirit of the man know?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¿Qué sabe el espíritu del hombre?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 sait l’esprit de l’homme?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man knows the things of a man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de entre los hombres conoce las cosas del hombre,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des hommes, en effet, connaît les choses de l'homme,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οἶδεν ἀνθρώπων τὰ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do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hacer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que Paul était déterminé à ne pas faire?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determined not to know anything among you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 propuse no saber entre vosotros cosa alguna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pas eu la pensée de savoir parmi vous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ἔκρινά τι εἰδέναι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will happen to both the stomach and foods?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pasará tanto con el estómago como con los alimentos?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qu’arrivera-t-il à l’estomac et aux aliments?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will destroy both it and them.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tanto al uno como a los otros destruirá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détruira l'un comme les autres.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καὶ ταύτην καὶ ταῦτα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do what through the foolishness of the message preached?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le agradó a Dios hacer por la necedad del mensaje predicado?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qu’a-t-il plu à Dieu de faire à cause de la folie du message prêché?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