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168.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169.xml.rels" ContentType="application/vnd.openxmlformats-package.relationships+xml"/>
  <Override PartName="/ppt/slides/_rels/slide3.xml.rels" ContentType="application/vnd.openxmlformats-package.relationships+xml"/>
  <Override PartName="/ppt/slides/_rels/slide37.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slides/_rels/slide96.xml.rels" ContentType="application/vnd.openxmlformats-package.relationships+xml"/>
  <Override PartName="/ppt/slides/_rels/slide97.xml.rels" ContentType="application/vnd.openxmlformats-package.relationships+xml"/>
  <Override PartName="/ppt/slides/_rels/slide98.xml.rels" ContentType="application/vnd.openxmlformats-package.relationships+xml"/>
  <Override PartName="/ppt/slides/_rels/slide99.xml.rels" ContentType="application/vnd.openxmlformats-package.relationships+xml"/>
  <Override PartName="/ppt/slides/_rels/slide100.xml.rels" ContentType="application/vnd.openxmlformats-package.relationships+xml"/>
  <Override PartName="/ppt/slides/_rels/slide101.xml.rels" ContentType="application/vnd.openxmlformats-package.relationships+xml"/>
  <Override PartName="/ppt/slides/_rels/slide102.xml.rels" ContentType="application/vnd.openxmlformats-package.relationships+xml"/>
  <Override PartName="/ppt/slides/_rels/slide103.xml.rels" ContentType="application/vnd.openxmlformats-package.relationships+xml"/>
  <Override PartName="/ppt/slides/_rels/slide104.xml.rels" ContentType="application/vnd.openxmlformats-package.relationships+xml"/>
  <Override PartName="/ppt/slides/_rels/slide105.xml.rels" ContentType="application/vnd.openxmlformats-package.relationships+xml"/>
  <Override PartName="/ppt/slides/_rels/slide106.xml.rels" ContentType="application/vnd.openxmlformats-package.relationships+xml"/>
  <Override PartName="/ppt/slides/_rels/slide107.xml.rels" ContentType="application/vnd.openxmlformats-package.relationships+xml"/>
  <Override PartName="/ppt/slides/_rels/slide108.xml.rels" ContentType="application/vnd.openxmlformats-package.relationships+xml"/>
  <Override PartName="/ppt/slides/_rels/slide109.xml.rels" ContentType="application/vnd.openxmlformats-package.relationships+xml"/>
  <Override PartName="/ppt/slides/_rels/slide110.xml.rels" ContentType="application/vnd.openxmlformats-package.relationships+xml"/>
  <Override PartName="/ppt/slides/_rels/slide111.xml.rels" ContentType="application/vnd.openxmlformats-package.relationships+xml"/>
  <Override PartName="/ppt/slides/_rels/slide112.xml.rels" ContentType="application/vnd.openxmlformats-package.relationships+xml"/>
  <Override PartName="/ppt/slides/_rels/slide113.xml.rels" ContentType="application/vnd.openxmlformats-package.relationships+xml"/>
  <Override PartName="/ppt/slides/_rels/slide114.xml.rels" ContentType="application/vnd.openxmlformats-package.relationships+xml"/>
  <Override PartName="/ppt/slides/_rels/slide115.xml.rels" ContentType="application/vnd.openxmlformats-package.relationships+xml"/>
  <Override PartName="/ppt/slides/_rels/slide116.xml.rels" ContentType="application/vnd.openxmlformats-package.relationships+xml"/>
  <Override PartName="/ppt/slides/_rels/slide117.xml.rels" ContentType="application/vnd.openxmlformats-package.relationships+xml"/>
  <Override PartName="/ppt/slides/_rels/slide118.xml.rels" ContentType="application/vnd.openxmlformats-package.relationships+xml"/>
  <Override PartName="/ppt/slides/_rels/slide119.xml.rels" ContentType="application/vnd.openxmlformats-package.relationships+xml"/>
  <Override PartName="/ppt/slides/_rels/slide120.xml.rels" ContentType="application/vnd.openxmlformats-package.relationships+xml"/>
  <Override PartName="/ppt/slides/_rels/slide121.xml.rels" ContentType="application/vnd.openxmlformats-package.relationships+xml"/>
  <Override PartName="/ppt/slides/_rels/slide122.xml.rels" ContentType="application/vnd.openxmlformats-package.relationships+xml"/>
  <Override PartName="/ppt/slides/_rels/slide123.xml.rels" ContentType="application/vnd.openxmlformats-package.relationships+xml"/>
  <Override PartName="/ppt/slides/_rels/slide124.xml.rels" ContentType="application/vnd.openxmlformats-package.relationships+xml"/>
  <Override PartName="/ppt/slides/_rels/slide125.xml.rels" ContentType="application/vnd.openxmlformats-package.relationships+xml"/>
  <Override PartName="/ppt/slides/_rels/slide126.xml.rels" ContentType="application/vnd.openxmlformats-package.relationships+xml"/>
  <Override PartName="/ppt/slides/_rels/slide127.xml.rels" ContentType="application/vnd.openxmlformats-package.relationships+xml"/>
  <Override PartName="/ppt/slides/_rels/slide128.xml.rels" ContentType="application/vnd.openxmlformats-package.relationships+xml"/>
  <Override PartName="/ppt/slides/_rels/slide129.xml.rels" ContentType="application/vnd.openxmlformats-package.relationships+xml"/>
  <Override PartName="/ppt/slides/_rels/slide130.xml.rels" ContentType="application/vnd.openxmlformats-package.relationships+xml"/>
  <Override PartName="/ppt/slides/_rels/slide131.xml.rels" ContentType="application/vnd.openxmlformats-package.relationships+xml"/>
  <Override PartName="/ppt/slides/_rels/slide132.xml.rels" ContentType="application/vnd.openxmlformats-package.relationships+xml"/>
  <Override PartName="/ppt/slides/_rels/slide133.xml.rels" ContentType="application/vnd.openxmlformats-package.relationships+xml"/>
  <Override PartName="/ppt/slides/_rels/slide134.xml.rels" ContentType="application/vnd.openxmlformats-package.relationships+xml"/>
  <Override PartName="/ppt/slides/_rels/slide135.xml.rels" ContentType="application/vnd.openxmlformats-package.relationships+xml"/>
  <Override PartName="/ppt/slides/_rels/slide136.xml.rels" ContentType="application/vnd.openxmlformats-package.relationships+xml"/>
  <Override PartName="/ppt/slides/_rels/slide137.xml.rels" ContentType="application/vnd.openxmlformats-package.relationships+xml"/>
  <Override PartName="/ppt/slides/_rels/slide138.xml.rels" ContentType="application/vnd.openxmlformats-package.relationships+xml"/>
  <Override PartName="/ppt/slides/_rels/slide139.xml.rels" ContentType="application/vnd.openxmlformats-package.relationships+xml"/>
  <Override PartName="/ppt/slides/_rels/slide140.xml.rels" ContentType="application/vnd.openxmlformats-package.relationships+xml"/>
  <Override PartName="/ppt/slides/_rels/slide141.xml.rels" ContentType="application/vnd.openxmlformats-package.relationships+xml"/>
  <Override PartName="/ppt/slides/_rels/slide142.xml.rels" ContentType="application/vnd.openxmlformats-package.relationships+xml"/>
  <Override PartName="/ppt/slides/_rels/slide143.xml.rels" ContentType="application/vnd.openxmlformats-package.relationships+xml"/>
  <Override PartName="/ppt/slides/_rels/slide144.xml.rels" ContentType="application/vnd.openxmlformats-package.relationships+xml"/>
  <Override PartName="/ppt/slides/_rels/slide145.xml.rels" ContentType="application/vnd.openxmlformats-package.relationships+xml"/>
  <Override PartName="/ppt/slides/_rels/slide146.xml.rels" ContentType="application/vnd.openxmlformats-package.relationships+xml"/>
  <Override PartName="/ppt/slides/_rels/slide147.xml.rels" ContentType="application/vnd.openxmlformats-package.relationships+xml"/>
  <Override PartName="/ppt/slides/_rels/slide148.xml.rels" ContentType="application/vnd.openxmlformats-package.relationships+xml"/>
  <Override PartName="/ppt/slides/_rels/slide149.xml.rels" ContentType="application/vnd.openxmlformats-package.relationships+xml"/>
  <Override PartName="/ppt/slides/_rels/slide150.xml.rels" ContentType="application/vnd.openxmlformats-package.relationships+xml"/>
  <Override PartName="/ppt/slides/_rels/slide151.xml.rels" ContentType="application/vnd.openxmlformats-package.relationships+xml"/>
  <Override PartName="/ppt/slides/_rels/slide152.xml.rels" ContentType="application/vnd.openxmlformats-package.relationships+xml"/>
  <Override PartName="/ppt/slides/_rels/slide153.xml.rels" ContentType="application/vnd.openxmlformats-package.relationships+xml"/>
  <Override PartName="/ppt/slides/_rels/slide154.xml.rels" ContentType="application/vnd.openxmlformats-package.relationships+xml"/>
  <Override PartName="/ppt/slides/_rels/slide155.xml.rels" ContentType="application/vnd.openxmlformats-package.relationships+xml"/>
  <Override PartName="/ppt/slides/_rels/slide156.xml.rels" ContentType="application/vnd.openxmlformats-package.relationships+xml"/>
  <Override PartName="/ppt/slides/_rels/slide157.xml.rels" ContentType="application/vnd.openxmlformats-package.relationships+xml"/>
  <Override PartName="/ppt/slides/_rels/slide158.xml.rels" ContentType="application/vnd.openxmlformats-package.relationships+xml"/>
  <Override PartName="/ppt/slides/_rels/slide159.xml.rels" ContentType="application/vnd.openxmlformats-package.relationships+xml"/>
  <Override PartName="/ppt/slides/_rels/slide160.xml.rels" ContentType="application/vnd.openxmlformats-package.relationships+xml"/>
  <Override PartName="/ppt/slides/_rels/slide161.xml.rels" ContentType="application/vnd.openxmlformats-package.relationships+xml"/>
  <Override PartName="/ppt/slides/_rels/slide162.xml.rels" ContentType="application/vnd.openxmlformats-package.relationships+xml"/>
  <Override PartName="/ppt/slides/_rels/slide163.xml.rels" ContentType="application/vnd.openxmlformats-package.relationships+xml"/>
  <Override PartName="/ppt/slides/_rels/slide164.xml.rels" ContentType="application/vnd.openxmlformats-package.relationships+xml"/>
  <Override PartName="/ppt/slides/_rels/slide165.xml.rels" ContentType="application/vnd.openxmlformats-package.relationships+xml"/>
  <Override PartName="/ppt/slides/_rels/slide166.xml.rels" ContentType="application/vnd.openxmlformats-package.relationships+xml"/>
  <Override PartName="/ppt/slides/_rels/slide167.xml.rels" ContentType="application/vnd.openxmlformats-package.relationships+xml"/>
  <Override PartName="/ppt/slides/_rels/slide170.xml.rels" ContentType="application/vnd.openxmlformats-package.relationships+xml"/>
  <Override PartName="/ppt/slides/_rels/slide171.xml.rels" ContentType="application/vnd.openxmlformats-package.relationships+xml"/>
  <Override PartName="/ppt/slides/_rels/slide172.xml.rels" ContentType="application/vnd.openxmlformats-package.relationships+xml"/>
  <Override PartName="/ppt/slides/_rels/slide173.xml.rels" ContentType="application/vnd.openxmlformats-package.relationships+xml"/>
  <Override PartName="/ppt/slides/_rels/slide174.xml.rels" ContentType="application/vnd.openxmlformats-package.relationships+xml"/>
  <Override PartName="/ppt/slides/_rels/slide175.xml.rels" ContentType="application/vnd.openxmlformats-package.relationships+xml"/>
  <Override PartName="/ppt/slides/_rels/slide176.xml.rels" ContentType="application/vnd.openxmlformats-package.relationships+xml"/>
  <Override PartName="/ppt/slides/_rels/slide177.xml.rels" ContentType="application/vnd.openxmlformats-package.relationships+xml"/>
  <Override PartName="/ppt/slides/_rels/slide178.xml.rels" ContentType="application/vnd.openxmlformats-package.relationships+xml"/>
  <Override PartName="/ppt/slides/_rels/slide179.xml.rels" ContentType="application/vnd.openxmlformats-package.relationships+xml"/>
  <Override PartName="/ppt/slides/_rels/slide180.xml.rels" ContentType="application/vnd.openxmlformats-package.relationships+xml"/>
  <Override PartName="/ppt/slides/_rels/slide181.xml.rels" ContentType="application/vnd.openxmlformats-package.relationships+xml"/>
  <Override PartName="/ppt/slides/_rels/slide182.xml.rels" ContentType="application/vnd.openxmlformats-package.relationships+xml"/>
  <Override PartName="/ppt/slides/_rels/slide183.xml.rels" ContentType="application/vnd.openxmlformats-package.relationships+xml"/>
  <Override PartName="/ppt/slides/_rels/slide184.xml.rels" ContentType="application/vnd.openxmlformats-package.relationships+xml"/>
  <Override PartName="/ppt/slides/_rels/slide185.xml.rels" ContentType="application/vnd.openxmlformats-package.relationships+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slides/slide177.xml" ContentType="application/vnd.openxmlformats-officedocument.presentationml.slide+xml"/>
  <Override PartName="/ppt/slides/slide178.xml" ContentType="application/vnd.openxmlformats-officedocument.presentationml.slide+xml"/>
  <Override PartName="/ppt/slides/slide179.xml" ContentType="application/vnd.openxmlformats-officedocument.presentationml.slide+xml"/>
  <Override PartName="/ppt/slides/slide180.xml" ContentType="application/vnd.openxmlformats-officedocument.presentationml.slide+xml"/>
  <Override PartName="/ppt/slides/slide181.xml" ContentType="application/vnd.openxmlformats-officedocument.presentationml.slide+xml"/>
  <Override PartName="/ppt/slides/slide182.xml" ContentType="application/vnd.openxmlformats-officedocument.presentationml.slide+xml"/>
  <Override PartName="/ppt/slides/slide183.xml" ContentType="application/vnd.openxmlformats-officedocument.presentationml.slide+xml"/>
  <Override PartName="/ppt/slides/slide184.xml" ContentType="application/vnd.openxmlformats-officedocument.presentationml.slide+xml"/>
  <Override PartName="/ppt/slides/slide185.xml" ContentType="application/vnd.openxmlformats-officedocument.presentationml.slide+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 id="351" r:id="rId112"/>
    <p:sldId id="352" r:id="rId113"/>
    <p:sldId id="353" r:id="rId114"/>
    <p:sldId id="354" r:id="rId115"/>
    <p:sldId id="355" r:id="rId116"/>
    <p:sldId id="356" r:id="rId117"/>
    <p:sldId id="357" r:id="rId118"/>
    <p:sldId id="358" r:id="rId119"/>
    <p:sldId id="359" r:id="rId120"/>
    <p:sldId id="360" r:id="rId121"/>
    <p:sldId id="361" r:id="rId122"/>
    <p:sldId id="362" r:id="rId123"/>
    <p:sldId id="363" r:id="rId124"/>
    <p:sldId id="364" r:id="rId125"/>
    <p:sldId id="365" r:id="rId126"/>
    <p:sldId id="366" r:id="rId127"/>
    <p:sldId id="367" r:id="rId128"/>
    <p:sldId id="368" r:id="rId129"/>
    <p:sldId id="369" r:id="rId130"/>
    <p:sldId id="370" r:id="rId131"/>
    <p:sldId id="371" r:id="rId132"/>
    <p:sldId id="372" r:id="rId133"/>
    <p:sldId id="373" r:id="rId134"/>
    <p:sldId id="374" r:id="rId135"/>
    <p:sldId id="375" r:id="rId136"/>
    <p:sldId id="376" r:id="rId137"/>
    <p:sldId id="377" r:id="rId138"/>
    <p:sldId id="378" r:id="rId139"/>
    <p:sldId id="379" r:id="rId140"/>
    <p:sldId id="380" r:id="rId141"/>
    <p:sldId id="381" r:id="rId142"/>
    <p:sldId id="382" r:id="rId143"/>
    <p:sldId id="383" r:id="rId144"/>
    <p:sldId id="384" r:id="rId145"/>
    <p:sldId id="385" r:id="rId146"/>
    <p:sldId id="386" r:id="rId147"/>
    <p:sldId id="387" r:id="rId148"/>
    <p:sldId id="388" r:id="rId149"/>
    <p:sldId id="389" r:id="rId150"/>
    <p:sldId id="390" r:id="rId151"/>
    <p:sldId id="391" r:id="rId152"/>
    <p:sldId id="392" r:id="rId153"/>
    <p:sldId id="393" r:id="rId154"/>
    <p:sldId id="394" r:id="rId155"/>
    <p:sldId id="395" r:id="rId156"/>
    <p:sldId id="396" r:id="rId157"/>
    <p:sldId id="397" r:id="rId158"/>
    <p:sldId id="398" r:id="rId159"/>
    <p:sldId id="399" r:id="rId160"/>
    <p:sldId id="400" r:id="rId161"/>
    <p:sldId id="401" r:id="rId162"/>
    <p:sldId id="402" r:id="rId163"/>
    <p:sldId id="403" r:id="rId164"/>
    <p:sldId id="404" r:id="rId165"/>
    <p:sldId id="405" r:id="rId166"/>
    <p:sldId id="406" r:id="rId167"/>
    <p:sldId id="407" r:id="rId168"/>
    <p:sldId id="408" r:id="rId169"/>
    <p:sldId id="409" r:id="rId170"/>
    <p:sldId id="410" r:id="rId171"/>
    <p:sldId id="411" r:id="rId172"/>
    <p:sldId id="412" r:id="rId173"/>
    <p:sldId id="413" r:id="rId174"/>
    <p:sldId id="414" r:id="rId175"/>
    <p:sldId id="415" r:id="rId176"/>
    <p:sldId id="416" r:id="rId177"/>
    <p:sldId id="417" r:id="rId178"/>
    <p:sldId id="418" r:id="rId179"/>
    <p:sldId id="419" r:id="rId180"/>
    <p:sldId id="420" r:id="rId181"/>
    <p:sldId id="421" r:id="rId182"/>
    <p:sldId id="422" r:id="rId183"/>
    <p:sldId id="423" r:id="rId184"/>
    <p:sldId id="424" r:id="rId185"/>
    <p:sldId id="425" r:id="rId186"/>
    <p:sldId id="426" r:id="rId187"/>
    <p:sldId id="427" r:id="rId188"/>
    <p:sldId id="428" r:id="rId189"/>
    <p:sldId id="429" r:id="rId190"/>
    <p:sldId id="430" r:id="rId191"/>
    <p:sldId id="431" r:id="rId192"/>
    <p:sldId id="432" r:id="rId193"/>
    <p:sldId id="433" r:id="rId194"/>
    <p:sldId id="434" r:id="rId195"/>
    <p:sldId id="435" r:id="rId196"/>
    <p:sldId id="436" r:id="rId197"/>
    <p:sldId id="437" r:id="rId198"/>
    <p:sldId id="438" r:id="rId199"/>
    <p:sldId id="439" r:id="rId200"/>
    <p:sldId id="440" r:id="rId20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slide" Target="slides/slide96.xml"/><Relationship Id="rId113" Type="http://schemas.openxmlformats.org/officeDocument/2006/relationships/slide" Target="slides/slide97.xml"/><Relationship Id="rId114" Type="http://schemas.openxmlformats.org/officeDocument/2006/relationships/slide" Target="slides/slide98.xml"/><Relationship Id="rId115" Type="http://schemas.openxmlformats.org/officeDocument/2006/relationships/slide" Target="slides/slide99.xml"/><Relationship Id="rId116" Type="http://schemas.openxmlformats.org/officeDocument/2006/relationships/slide" Target="slides/slide100.xml"/><Relationship Id="rId117" Type="http://schemas.openxmlformats.org/officeDocument/2006/relationships/slide" Target="slides/slide101.xml"/><Relationship Id="rId118" Type="http://schemas.openxmlformats.org/officeDocument/2006/relationships/slide" Target="slides/slide102.xml"/><Relationship Id="rId119" Type="http://schemas.openxmlformats.org/officeDocument/2006/relationships/slide" Target="slides/slide103.xml"/><Relationship Id="rId120" Type="http://schemas.openxmlformats.org/officeDocument/2006/relationships/slide" Target="slides/slide104.xml"/><Relationship Id="rId121" Type="http://schemas.openxmlformats.org/officeDocument/2006/relationships/slide" Target="slides/slide105.xml"/><Relationship Id="rId122" Type="http://schemas.openxmlformats.org/officeDocument/2006/relationships/slide" Target="slides/slide106.xml"/><Relationship Id="rId123" Type="http://schemas.openxmlformats.org/officeDocument/2006/relationships/slide" Target="slides/slide107.xml"/><Relationship Id="rId124" Type="http://schemas.openxmlformats.org/officeDocument/2006/relationships/slide" Target="slides/slide108.xml"/><Relationship Id="rId125" Type="http://schemas.openxmlformats.org/officeDocument/2006/relationships/slide" Target="slides/slide109.xml"/><Relationship Id="rId126" Type="http://schemas.openxmlformats.org/officeDocument/2006/relationships/slide" Target="slides/slide110.xml"/><Relationship Id="rId127" Type="http://schemas.openxmlformats.org/officeDocument/2006/relationships/slide" Target="slides/slide111.xml"/><Relationship Id="rId128" Type="http://schemas.openxmlformats.org/officeDocument/2006/relationships/slide" Target="slides/slide112.xml"/><Relationship Id="rId129" Type="http://schemas.openxmlformats.org/officeDocument/2006/relationships/slide" Target="slides/slide113.xml"/><Relationship Id="rId130" Type="http://schemas.openxmlformats.org/officeDocument/2006/relationships/slide" Target="slides/slide114.xml"/><Relationship Id="rId131" Type="http://schemas.openxmlformats.org/officeDocument/2006/relationships/slide" Target="slides/slide115.xml"/><Relationship Id="rId132" Type="http://schemas.openxmlformats.org/officeDocument/2006/relationships/slide" Target="slides/slide116.xml"/><Relationship Id="rId133" Type="http://schemas.openxmlformats.org/officeDocument/2006/relationships/slide" Target="slides/slide117.xml"/><Relationship Id="rId134" Type="http://schemas.openxmlformats.org/officeDocument/2006/relationships/slide" Target="slides/slide118.xml"/><Relationship Id="rId135" Type="http://schemas.openxmlformats.org/officeDocument/2006/relationships/slide" Target="slides/slide119.xml"/><Relationship Id="rId136" Type="http://schemas.openxmlformats.org/officeDocument/2006/relationships/slide" Target="slides/slide120.xml"/><Relationship Id="rId137" Type="http://schemas.openxmlformats.org/officeDocument/2006/relationships/slide" Target="slides/slide121.xml"/><Relationship Id="rId138" Type="http://schemas.openxmlformats.org/officeDocument/2006/relationships/slide" Target="slides/slide122.xml"/><Relationship Id="rId139" Type="http://schemas.openxmlformats.org/officeDocument/2006/relationships/slide" Target="slides/slide123.xml"/><Relationship Id="rId140" Type="http://schemas.openxmlformats.org/officeDocument/2006/relationships/slide" Target="slides/slide124.xml"/><Relationship Id="rId141" Type="http://schemas.openxmlformats.org/officeDocument/2006/relationships/slide" Target="slides/slide125.xml"/><Relationship Id="rId142" Type="http://schemas.openxmlformats.org/officeDocument/2006/relationships/slide" Target="slides/slide126.xml"/><Relationship Id="rId143" Type="http://schemas.openxmlformats.org/officeDocument/2006/relationships/slide" Target="slides/slide127.xml"/><Relationship Id="rId144" Type="http://schemas.openxmlformats.org/officeDocument/2006/relationships/slide" Target="slides/slide128.xml"/><Relationship Id="rId145" Type="http://schemas.openxmlformats.org/officeDocument/2006/relationships/slide" Target="slides/slide129.xml"/><Relationship Id="rId146" Type="http://schemas.openxmlformats.org/officeDocument/2006/relationships/slide" Target="slides/slide130.xml"/><Relationship Id="rId147" Type="http://schemas.openxmlformats.org/officeDocument/2006/relationships/slide" Target="slides/slide131.xml"/><Relationship Id="rId148" Type="http://schemas.openxmlformats.org/officeDocument/2006/relationships/slide" Target="slides/slide132.xml"/><Relationship Id="rId149" Type="http://schemas.openxmlformats.org/officeDocument/2006/relationships/slide" Target="slides/slide133.xml"/><Relationship Id="rId150" Type="http://schemas.openxmlformats.org/officeDocument/2006/relationships/slide" Target="slides/slide134.xml"/><Relationship Id="rId151" Type="http://schemas.openxmlformats.org/officeDocument/2006/relationships/slide" Target="slides/slide135.xml"/><Relationship Id="rId152" Type="http://schemas.openxmlformats.org/officeDocument/2006/relationships/slide" Target="slides/slide136.xml"/><Relationship Id="rId153" Type="http://schemas.openxmlformats.org/officeDocument/2006/relationships/slide" Target="slides/slide137.xml"/><Relationship Id="rId154" Type="http://schemas.openxmlformats.org/officeDocument/2006/relationships/slide" Target="slides/slide138.xml"/><Relationship Id="rId155" Type="http://schemas.openxmlformats.org/officeDocument/2006/relationships/slide" Target="slides/slide139.xml"/><Relationship Id="rId156" Type="http://schemas.openxmlformats.org/officeDocument/2006/relationships/slide" Target="slides/slide140.xml"/><Relationship Id="rId157" Type="http://schemas.openxmlformats.org/officeDocument/2006/relationships/slide" Target="slides/slide141.xml"/><Relationship Id="rId158" Type="http://schemas.openxmlformats.org/officeDocument/2006/relationships/slide" Target="slides/slide142.xml"/><Relationship Id="rId159" Type="http://schemas.openxmlformats.org/officeDocument/2006/relationships/slide" Target="slides/slide143.xml"/><Relationship Id="rId160" Type="http://schemas.openxmlformats.org/officeDocument/2006/relationships/slide" Target="slides/slide144.xml"/><Relationship Id="rId161" Type="http://schemas.openxmlformats.org/officeDocument/2006/relationships/slide" Target="slides/slide145.xml"/><Relationship Id="rId162" Type="http://schemas.openxmlformats.org/officeDocument/2006/relationships/slide" Target="slides/slide146.xml"/><Relationship Id="rId163" Type="http://schemas.openxmlformats.org/officeDocument/2006/relationships/slide" Target="slides/slide147.xml"/><Relationship Id="rId164" Type="http://schemas.openxmlformats.org/officeDocument/2006/relationships/slide" Target="slides/slide148.xml"/><Relationship Id="rId165" Type="http://schemas.openxmlformats.org/officeDocument/2006/relationships/slide" Target="slides/slide149.xml"/><Relationship Id="rId166" Type="http://schemas.openxmlformats.org/officeDocument/2006/relationships/slide" Target="slides/slide150.xml"/><Relationship Id="rId167" Type="http://schemas.openxmlformats.org/officeDocument/2006/relationships/slide" Target="slides/slide151.xml"/><Relationship Id="rId168" Type="http://schemas.openxmlformats.org/officeDocument/2006/relationships/slide" Target="slides/slide152.xml"/><Relationship Id="rId169" Type="http://schemas.openxmlformats.org/officeDocument/2006/relationships/slide" Target="slides/slide153.xml"/><Relationship Id="rId170" Type="http://schemas.openxmlformats.org/officeDocument/2006/relationships/slide" Target="slides/slide154.xml"/><Relationship Id="rId171" Type="http://schemas.openxmlformats.org/officeDocument/2006/relationships/slide" Target="slides/slide155.xml"/><Relationship Id="rId172" Type="http://schemas.openxmlformats.org/officeDocument/2006/relationships/slide" Target="slides/slide156.xml"/><Relationship Id="rId173" Type="http://schemas.openxmlformats.org/officeDocument/2006/relationships/slide" Target="slides/slide157.xml"/><Relationship Id="rId174" Type="http://schemas.openxmlformats.org/officeDocument/2006/relationships/slide" Target="slides/slide158.xml"/><Relationship Id="rId175" Type="http://schemas.openxmlformats.org/officeDocument/2006/relationships/slide" Target="slides/slide159.xml"/><Relationship Id="rId176" Type="http://schemas.openxmlformats.org/officeDocument/2006/relationships/slide" Target="slides/slide160.xml"/><Relationship Id="rId177" Type="http://schemas.openxmlformats.org/officeDocument/2006/relationships/slide" Target="slides/slide161.xml"/><Relationship Id="rId178" Type="http://schemas.openxmlformats.org/officeDocument/2006/relationships/slide" Target="slides/slide162.xml"/><Relationship Id="rId179" Type="http://schemas.openxmlformats.org/officeDocument/2006/relationships/slide" Target="slides/slide163.xml"/><Relationship Id="rId180" Type="http://schemas.openxmlformats.org/officeDocument/2006/relationships/slide" Target="slides/slide164.xml"/><Relationship Id="rId181" Type="http://schemas.openxmlformats.org/officeDocument/2006/relationships/slide" Target="slides/slide165.xml"/><Relationship Id="rId182" Type="http://schemas.openxmlformats.org/officeDocument/2006/relationships/slide" Target="slides/slide166.xml"/><Relationship Id="rId183" Type="http://schemas.openxmlformats.org/officeDocument/2006/relationships/slide" Target="slides/slide167.xml"/><Relationship Id="rId184" Type="http://schemas.openxmlformats.org/officeDocument/2006/relationships/slide" Target="slides/slide168.xml"/><Relationship Id="rId185" Type="http://schemas.openxmlformats.org/officeDocument/2006/relationships/slide" Target="slides/slide169.xml"/><Relationship Id="rId186" Type="http://schemas.openxmlformats.org/officeDocument/2006/relationships/slide" Target="slides/slide170.xml"/><Relationship Id="rId187" Type="http://schemas.openxmlformats.org/officeDocument/2006/relationships/slide" Target="slides/slide171.xml"/><Relationship Id="rId188" Type="http://schemas.openxmlformats.org/officeDocument/2006/relationships/slide" Target="slides/slide172.xml"/><Relationship Id="rId189" Type="http://schemas.openxmlformats.org/officeDocument/2006/relationships/slide" Target="slides/slide173.xml"/><Relationship Id="rId190" Type="http://schemas.openxmlformats.org/officeDocument/2006/relationships/slide" Target="slides/slide174.xml"/><Relationship Id="rId191" Type="http://schemas.openxmlformats.org/officeDocument/2006/relationships/slide" Target="slides/slide175.xml"/><Relationship Id="rId192" Type="http://schemas.openxmlformats.org/officeDocument/2006/relationships/slide" Target="slides/slide176.xml"/><Relationship Id="rId193" Type="http://schemas.openxmlformats.org/officeDocument/2006/relationships/slide" Target="slides/slide177.xml"/><Relationship Id="rId194" Type="http://schemas.openxmlformats.org/officeDocument/2006/relationships/slide" Target="slides/slide178.xml"/><Relationship Id="rId195" Type="http://schemas.openxmlformats.org/officeDocument/2006/relationships/slide" Target="slides/slide179.xml"/><Relationship Id="rId196" Type="http://schemas.openxmlformats.org/officeDocument/2006/relationships/slide" Target="slides/slide180.xml"/><Relationship Id="rId197" Type="http://schemas.openxmlformats.org/officeDocument/2006/relationships/slide" Target="slides/slide181.xml"/><Relationship Id="rId198" Type="http://schemas.openxmlformats.org/officeDocument/2006/relationships/slide" Target="slides/slide182.xml"/><Relationship Id="rId199" Type="http://schemas.openxmlformats.org/officeDocument/2006/relationships/slide" Target="slides/slide183.xml"/><Relationship Id="rId200" Type="http://schemas.openxmlformats.org/officeDocument/2006/relationships/slide" Target="slides/slide184.xml"/><Relationship Id="rId201" Type="http://schemas.openxmlformats.org/officeDocument/2006/relationships/slide" Target="slides/slide185.xml"/><Relationship Id="rId20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US" sz="3200" strike="noStrike" u="none">
              <a:solidFill>
                <a:srgbClr val="ffffff"/>
              </a:solidFill>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uFillTx/>
                <a:latin typeface="Arial"/>
              </a:rPr>
              <a:t>Click to edit the outline text format</a:t>
            </a:r>
            <a:endParaRPr b="0" lang="en-US" sz="32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uFillTx/>
                <a:latin typeface="Arial"/>
              </a:rPr>
              <a:t>Second Outline Level</a:t>
            </a:r>
            <a:endParaRPr b="0" lang="en-US" sz="2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uFillTx/>
                <a:latin typeface="Arial"/>
              </a:rPr>
              <a:t>Third Outline Level</a:t>
            </a:r>
            <a:endParaRPr b="0" lang="en-US" sz="24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uFillTx/>
                <a:latin typeface="Arial"/>
              </a:rPr>
              <a:t>Fourth Outline Level</a:t>
            </a:r>
            <a:endParaRPr b="0" lang="en-US" sz="20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uFillTx/>
                <a:latin typeface="Arial"/>
              </a:rPr>
              <a:t>Fifth Outline Level</a:t>
            </a:r>
            <a:endParaRPr b="0" lang="en-US" sz="20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uFillTx/>
                <a:latin typeface="Arial"/>
              </a:rPr>
              <a:t>Sixth Outline Level</a:t>
            </a:r>
            <a:endParaRPr b="0" lang="en-US" sz="20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uFillTx/>
                <a:latin typeface="Arial"/>
              </a:rPr>
              <a:t>Seventh Outline Level</a:t>
            </a:r>
            <a:endParaRPr b="0" lang="en-US" sz="20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9.xml.rels><?xml version="1.0" encoding="UTF-8"?>
<Relationships xmlns="http://schemas.openxmlformats.org/package/2006/relationships"><Relationship Id="rId1" Type="http://schemas.openxmlformats.org/officeDocument/2006/relationships/slideLayout" Target="../slideLayouts/slideLayout15.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PATHFINDER BIBLE EXPERIENCE</a:t>
            </a:r>
            <a:r>
              <a:rPr b="0" lang="en-US" sz="6600" strike="noStrike" u="none">
                <a:solidFill>
                  <a:schemeClr val="dk1"/>
                </a:solidFill>
                <a:uFillTx/>
                <a:latin typeface="Georgia"/>
                <a:ea typeface="DejaVu Sans"/>
              </a:rPr>
              <a:t>	</a:t>
            </a:r>
            <a:r>
              <a:rPr b="0" lang="en-US" sz="6600" strike="noStrike" u="none">
                <a:solidFill>
                  <a:schemeClr val="dk1"/>
                </a:solidFill>
                <a:uFillTx/>
                <a:latin typeface="Georgia"/>
                <a:ea typeface="DejaVu Sans"/>
              </a:rPr>
              <a:t>	</a:t>
            </a:r>
            <a:endParaRPr b="0" lang="en-US" sz="6600" strike="noStrike" u="none">
              <a:solidFill>
                <a:srgbClr val="ffffff"/>
              </a:solidFill>
              <a:uFillTx/>
              <a:latin typeface="Arial"/>
            </a:endParaRPr>
          </a:p>
        </p:txBody>
      </p:sp>
      <p:sp>
        <p:nvSpPr>
          <p:cNvPr id="61" name="PlaceHolder 2"/>
          <p:cNvSpPr>
            <a:spLocks noGrp="1"/>
          </p:cNvSpPr>
          <p:nvPr>
            <p:ph type="subTitle"/>
          </p:nvPr>
        </p:nvSpPr>
        <p:spPr>
          <a:xfrm>
            <a:off x="158760" y="4614480"/>
            <a:ext cx="8811720" cy="174816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2025</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Unofficial Practice Test</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ROMANS, I CORINTHIANS</a:t>
            </a:r>
            <a:endParaRPr b="0" lang="en-US" sz="2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a:t>
            </a:r>
            <a:endParaRPr b="0" lang="en-US" sz="4400" strike="noStrike" u="none">
              <a:solidFill>
                <a:srgbClr val="ffffff"/>
              </a:solidFill>
              <a:uFillTx/>
              <a:latin typeface="Arial"/>
            </a:endParaRPr>
          </a:p>
        </p:txBody>
      </p:sp>
      <p:sp>
        <p:nvSpPr>
          <p:cNvPr id="1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3:21, To whom do all things belong?  </a:t>
            </a:r>
            <a:endParaRPr b="0" lang="en-US" sz="3200" strike="noStrike" u="none">
              <a:solidFill>
                <a:srgbClr val="ffffff"/>
              </a:solidFill>
              <a:uFillTx/>
              <a:latin typeface="Arial"/>
            </a:endParaRPr>
          </a:p>
        </p:txBody>
      </p:sp>
      <p:sp>
        <p:nvSpPr>
          <p:cNvPr id="172" name="PlaceHolder 2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3:21, ¿A quién pertenecen todas las cosas? </a:t>
            </a:r>
            <a:endParaRPr b="0" lang="en-US" sz="3200" strike="noStrike" u="none">
              <a:solidFill>
                <a:srgbClr val="ffffff"/>
              </a:solidFill>
              <a:uFillTx/>
              <a:latin typeface="Arial"/>
            </a:endParaRPr>
          </a:p>
        </p:txBody>
      </p:sp>
      <p:sp>
        <p:nvSpPr>
          <p:cNvPr id="173" name="PlaceHolder 3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3:21, à qui appartiennent toutes choses?</a:t>
            </a:r>
            <a:endParaRPr b="0" lang="en-US" sz="3200" strike="noStrike" u="none">
              <a:solidFill>
                <a:srgbClr val="ffffff"/>
              </a:solidFill>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 name="TextBox 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6" name="TextBox 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7" name="TextBox 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8" name="TextBox 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 name="TextBox 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0" name="TextBox 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1" name="TextBox 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 name="TextBox 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 name="TextBox 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4" name="TextBox 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5" name="TextBox 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 name="TextBox 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7" name="TextBox 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8" name="TextBox 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9" name="TextBox 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 name="TextBox 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1" name="TextBox 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2" name="TextBox 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3" name="TextBox 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 name="TextBox 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5" name="TextBox 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6" name="TextBox 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7" name="TextBox 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 name="TextBox 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9" name="TextBox 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#48</a:t>
            </a:r>
            <a:endParaRPr b="0" lang="en-US" sz="4400" strike="noStrike" u="none">
              <a:solidFill>
                <a:srgbClr val="ffffff"/>
              </a:solidFill>
              <a:uFillTx/>
              <a:latin typeface="Arial"/>
            </a:endParaRPr>
          </a:p>
        </p:txBody>
      </p:sp>
      <p:sp>
        <p:nvSpPr>
          <p:cNvPr id="1743" name="PlaceHolder 41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no flesh  </a:t>
            </a:r>
            <a:endParaRPr b="0" lang="en-US" sz="3200" strike="noStrike" u="none">
              <a:solidFill>
                <a:srgbClr val="ffffff"/>
              </a:solidFill>
              <a:uFillTx/>
              <a:latin typeface="Arial"/>
            </a:endParaRPr>
          </a:p>
        </p:txBody>
      </p:sp>
      <p:sp>
        <p:nvSpPr>
          <p:cNvPr id="1744" name="PlaceHolder 41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fin de que nadie </a:t>
            </a:r>
            <a:endParaRPr b="0" lang="en-US" sz="3200" strike="noStrike" u="none">
              <a:solidFill>
                <a:srgbClr val="ffffff"/>
              </a:solidFill>
              <a:uFillTx/>
              <a:latin typeface="Arial"/>
            </a:endParaRPr>
          </a:p>
        </p:txBody>
      </p:sp>
      <p:sp>
        <p:nvSpPr>
          <p:cNvPr id="1745" name="PlaceHolder 41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que nulle chair</a:t>
            </a:r>
            <a:endParaRPr b="0" lang="en-US" sz="3200" strike="noStrike" u="none">
              <a:solidFill>
                <a:srgbClr val="ffffff"/>
              </a:solidFill>
              <a:uFillTx/>
              <a:latin typeface="Arial"/>
            </a:endParaRPr>
          </a:p>
        </p:txBody>
      </p:sp>
      <p:sp>
        <p:nvSpPr>
          <p:cNvPr id="1746" name="PlaceHolder 41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πᾶσα σὰρξ ἐνώπιον τοῦ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#49</a:t>
            </a:r>
            <a:endParaRPr b="0" lang="en-US" sz="4400" strike="noStrike" u="none">
              <a:solidFill>
                <a:srgbClr val="ffffff"/>
              </a:solidFill>
              <a:uFillTx/>
              <a:latin typeface="Arial"/>
            </a:endParaRPr>
          </a:p>
        </p:txBody>
      </p:sp>
      <p:sp>
        <p:nvSpPr>
          <p:cNvPr id="17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70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6:7, two questions are asked to help us understand what we should do instead of taking one another to law. What question is asked in addition to saying why do you not rather let yourselves be cheated?  </a:t>
            </a:r>
            <a:endParaRPr b="0" lang="en-US" sz="3200" strike="noStrike" u="none">
              <a:solidFill>
                <a:srgbClr val="ffffff"/>
              </a:solidFill>
              <a:uFillTx/>
              <a:latin typeface="Arial"/>
            </a:endParaRPr>
          </a:p>
        </p:txBody>
      </p:sp>
      <p:sp>
        <p:nvSpPr>
          <p:cNvPr id="1749" name="PlaceHolder 41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6:7, se hacen dos preguntas para ayudarnos a comprender qué debemos hacer en lugar de demandarnos unos a otros. ¿Qué pregunta se hace además de decir por qué no preferís dejaros engañar? </a:t>
            </a:r>
            <a:endParaRPr b="0" lang="en-US" sz="3200" strike="noStrike" u="none">
              <a:solidFill>
                <a:srgbClr val="ffffff"/>
              </a:solidFill>
              <a:uFillTx/>
              <a:latin typeface="Arial"/>
            </a:endParaRPr>
          </a:p>
        </p:txBody>
      </p:sp>
      <p:sp>
        <p:nvSpPr>
          <p:cNvPr id="1750" name="PlaceHolder 41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6:7, deux questions sont posées pour nous aider à comprendre ce que nous devrions faire au lieu de nous engager mutuellement dans des poursuites judiciaires. Quelle question se pose en plus de dire pourquoi ne vous laissez-vous pas plutôt tromper?</a:t>
            </a:r>
            <a:endParaRPr b="0" lang="en-US" sz="3200" strike="noStrike" u="none">
              <a:solidFill>
                <a:srgbClr val="ffffff"/>
              </a:solidFill>
              <a:uFillTx/>
              <a:latin typeface="Arial"/>
            </a:endParaRPr>
          </a:p>
        </p:txBody>
      </p:sp>
      <p:sp>
        <p:nvSpPr>
          <p:cNvPr id="1751" name="TextBox 122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2" name="TextBox 1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53" name="TextBox 1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54" name="TextBox 1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55" name="TextBox 1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56" name="TextBox 1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57" name="TextBox 1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58" name="TextBox 1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59" name="TextBox 1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60" name="TextBox 1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61" name="TextBox 1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62" name="TextBox 1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63" name="TextBox 12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64" name="TextBox 1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765" name="TextBox 12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766" name="TextBox 1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767" name="TextBox 1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768" name="TextBox 1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769" name="TextBox 1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70" name="TextBox 1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71" name="TextBox 1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72" name="TextBox 1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73" name="TextBox 1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74" name="TextBox 1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75" name="TextBox 1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76" name="TextBox 1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745" dur="indefinite" restart="never" nodeType="tmRoot">
          <p:childTnLst>
            <p:seq>
              <p:cTn id="3746" dur="indefinite" nodeType="mainSeq">
                <p:childTnLst>
                  <p:par>
                    <p:cTn id="3747" fill="hold">
                      <p:stCondLst>
                        <p:cond delay="indefinite"/>
                      </p:stCondLst>
                      <p:childTnLst>
                        <p:par>
                          <p:cTn id="3748" fill="hold">
                            <p:stCondLst>
                              <p:cond delay="0"/>
                            </p:stCondLst>
                            <p:childTnLst>
                              <p:par>
                                <p:cTn id="3749" nodeType="clickEffect" fill="hold" presetClass="exit" presetID="1">
                                  <p:stCondLst>
                                    <p:cond delay="1000"/>
                                  </p:stCondLst>
                                  <p:childTnLst>
                                    <p:set>
                                      <p:cBhvr>
                                        <p:cTn id="3750" dur="1" fill="hold">
                                          <p:stCondLst>
                                            <p:cond delay="0"/>
                                          </p:stCondLst>
                                        </p:cTn>
                                        <p:tgtEl>
                                          <p:spTgt spid="1776"/>
                                        </p:tgtEl>
                                        <p:attrNameLst>
                                          <p:attrName>style.visibility</p:attrName>
                                        </p:attrNameLst>
                                      </p:cBhvr>
                                      <p:to>
                                        <p:strVal val="hidden"/>
                                      </p:to>
                                    </p:set>
                                  </p:childTnLst>
                                </p:cTn>
                              </p:par>
                            </p:childTnLst>
                          </p:cTn>
                        </p:par>
                        <p:par>
                          <p:cTn id="3751" fill="hold">
                            <p:stCondLst>
                              <p:cond delay="1000"/>
                            </p:stCondLst>
                            <p:childTnLst>
                              <p:par>
                                <p:cTn id="3752" nodeType="afterEffect" fill="hold" presetClass="exit" presetID="1">
                                  <p:stCondLst>
                                    <p:cond delay="1000"/>
                                  </p:stCondLst>
                                  <p:childTnLst>
                                    <p:set>
                                      <p:cBhvr>
                                        <p:cTn id="3753" dur="1" fill="hold">
                                          <p:stCondLst>
                                            <p:cond delay="0"/>
                                          </p:stCondLst>
                                        </p:cTn>
                                        <p:tgtEl>
                                          <p:spTgt spid="1775"/>
                                        </p:tgtEl>
                                        <p:attrNameLst>
                                          <p:attrName>style.visibility</p:attrName>
                                        </p:attrNameLst>
                                      </p:cBhvr>
                                      <p:to>
                                        <p:strVal val="hidden"/>
                                      </p:to>
                                    </p:set>
                                  </p:childTnLst>
                                </p:cTn>
                              </p:par>
                            </p:childTnLst>
                          </p:cTn>
                        </p:par>
                        <p:par>
                          <p:cTn id="3754" fill="hold">
                            <p:stCondLst>
                              <p:cond delay="2000"/>
                            </p:stCondLst>
                            <p:childTnLst>
                              <p:par>
                                <p:cTn id="3755" nodeType="afterEffect" fill="hold" presetClass="exit" presetID="1">
                                  <p:stCondLst>
                                    <p:cond delay="1000"/>
                                  </p:stCondLst>
                                  <p:childTnLst>
                                    <p:set>
                                      <p:cBhvr>
                                        <p:cTn id="3756" dur="1" fill="hold">
                                          <p:stCondLst>
                                            <p:cond delay="0"/>
                                          </p:stCondLst>
                                        </p:cTn>
                                        <p:tgtEl>
                                          <p:spTgt spid="1774"/>
                                        </p:tgtEl>
                                        <p:attrNameLst>
                                          <p:attrName>style.visibility</p:attrName>
                                        </p:attrNameLst>
                                      </p:cBhvr>
                                      <p:to>
                                        <p:strVal val="hidden"/>
                                      </p:to>
                                    </p:set>
                                  </p:childTnLst>
                                </p:cTn>
                              </p:par>
                            </p:childTnLst>
                          </p:cTn>
                        </p:par>
                        <p:par>
                          <p:cTn id="3757" fill="hold">
                            <p:stCondLst>
                              <p:cond delay="3000"/>
                            </p:stCondLst>
                            <p:childTnLst>
                              <p:par>
                                <p:cTn id="3758" nodeType="afterEffect" fill="hold" presetClass="exit" presetID="1">
                                  <p:stCondLst>
                                    <p:cond delay="1000"/>
                                  </p:stCondLst>
                                  <p:childTnLst>
                                    <p:set>
                                      <p:cBhvr>
                                        <p:cTn id="3759" dur="1" fill="hold">
                                          <p:stCondLst>
                                            <p:cond delay="0"/>
                                          </p:stCondLst>
                                        </p:cTn>
                                        <p:tgtEl>
                                          <p:spTgt spid="1773"/>
                                        </p:tgtEl>
                                        <p:attrNameLst>
                                          <p:attrName>style.visibility</p:attrName>
                                        </p:attrNameLst>
                                      </p:cBhvr>
                                      <p:to>
                                        <p:strVal val="hidden"/>
                                      </p:to>
                                    </p:set>
                                  </p:childTnLst>
                                </p:cTn>
                              </p:par>
                            </p:childTnLst>
                          </p:cTn>
                        </p:par>
                        <p:par>
                          <p:cTn id="3760" fill="hold">
                            <p:stCondLst>
                              <p:cond delay="4000"/>
                            </p:stCondLst>
                            <p:childTnLst>
                              <p:par>
                                <p:cTn id="3761" nodeType="afterEffect" fill="hold" presetClass="exit" presetID="1">
                                  <p:stCondLst>
                                    <p:cond delay="1000"/>
                                  </p:stCondLst>
                                  <p:childTnLst>
                                    <p:set>
                                      <p:cBhvr>
                                        <p:cTn id="3762" dur="1" fill="hold">
                                          <p:stCondLst>
                                            <p:cond delay="0"/>
                                          </p:stCondLst>
                                        </p:cTn>
                                        <p:tgtEl>
                                          <p:spTgt spid="1772"/>
                                        </p:tgtEl>
                                        <p:attrNameLst>
                                          <p:attrName>style.visibility</p:attrName>
                                        </p:attrNameLst>
                                      </p:cBhvr>
                                      <p:to>
                                        <p:strVal val="hidden"/>
                                      </p:to>
                                    </p:set>
                                  </p:childTnLst>
                                </p:cTn>
                              </p:par>
                            </p:childTnLst>
                          </p:cTn>
                        </p:par>
                        <p:par>
                          <p:cTn id="3763" fill="hold">
                            <p:stCondLst>
                              <p:cond delay="5000"/>
                            </p:stCondLst>
                            <p:childTnLst>
                              <p:par>
                                <p:cTn id="3764" nodeType="afterEffect" fill="hold" presetClass="exit" presetID="1">
                                  <p:stCondLst>
                                    <p:cond delay="1000"/>
                                  </p:stCondLst>
                                  <p:childTnLst>
                                    <p:set>
                                      <p:cBhvr>
                                        <p:cTn id="3765" dur="1" fill="hold">
                                          <p:stCondLst>
                                            <p:cond delay="0"/>
                                          </p:stCondLst>
                                        </p:cTn>
                                        <p:tgtEl>
                                          <p:spTgt spid="1771"/>
                                        </p:tgtEl>
                                        <p:attrNameLst>
                                          <p:attrName>style.visibility</p:attrName>
                                        </p:attrNameLst>
                                      </p:cBhvr>
                                      <p:to>
                                        <p:strVal val="hidden"/>
                                      </p:to>
                                    </p:set>
                                  </p:childTnLst>
                                </p:cTn>
                              </p:par>
                            </p:childTnLst>
                          </p:cTn>
                        </p:par>
                        <p:par>
                          <p:cTn id="3766" fill="hold">
                            <p:stCondLst>
                              <p:cond delay="6000"/>
                            </p:stCondLst>
                            <p:childTnLst>
                              <p:par>
                                <p:cTn id="3767" nodeType="afterEffect" fill="hold" presetClass="exit" presetID="1">
                                  <p:stCondLst>
                                    <p:cond delay="1000"/>
                                  </p:stCondLst>
                                  <p:childTnLst>
                                    <p:set>
                                      <p:cBhvr>
                                        <p:cTn id="3768" dur="1" fill="hold">
                                          <p:stCondLst>
                                            <p:cond delay="0"/>
                                          </p:stCondLst>
                                        </p:cTn>
                                        <p:tgtEl>
                                          <p:spTgt spid="1770"/>
                                        </p:tgtEl>
                                        <p:attrNameLst>
                                          <p:attrName>style.visibility</p:attrName>
                                        </p:attrNameLst>
                                      </p:cBhvr>
                                      <p:to>
                                        <p:strVal val="hidden"/>
                                      </p:to>
                                    </p:set>
                                  </p:childTnLst>
                                </p:cTn>
                              </p:par>
                            </p:childTnLst>
                          </p:cTn>
                        </p:par>
                        <p:par>
                          <p:cTn id="3769" fill="hold">
                            <p:stCondLst>
                              <p:cond delay="7000"/>
                            </p:stCondLst>
                            <p:childTnLst>
                              <p:par>
                                <p:cTn id="3770" nodeType="afterEffect" fill="hold" presetClass="exit" presetID="1">
                                  <p:stCondLst>
                                    <p:cond delay="1000"/>
                                  </p:stCondLst>
                                  <p:childTnLst>
                                    <p:set>
                                      <p:cBhvr>
                                        <p:cTn id="3771" dur="1" fill="hold">
                                          <p:stCondLst>
                                            <p:cond delay="0"/>
                                          </p:stCondLst>
                                        </p:cTn>
                                        <p:tgtEl>
                                          <p:spTgt spid="1769"/>
                                        </p:tgtEl>
                                        <p:attrNameLst>
                                          <p:attrName>style.visibility</p:attrName>
                                        </p:attrNameLst>
                                      </p:cBhvr>
                                      <p:to>
                                        <p:strVal val="hidden"/>
                                      </p:to>
                                    </p:set>
                                  </p:childTnLst>
                                </p:cTn>
                              </p:par>
                            </p:childTnLst>
                          </p:cTn>
                        </p:par>
                        <p:par>
                          <p:cTn id="3772" fill="hold">
                            <p:stCondLst>
                              <p:cond delay="8000"/>
                            </p:stCondLst>
                            <p:childTnLst>
                              <p:par>
                                <p:cTn id="3773" nodeType="afterEffect" fill="hold" presetClass="exit" presetID="1">
                                  <p:stCondLst>
                                    <p:cond delay="1000"/>
                                  </p:stCondLst>
                                  <p:childTnLst>
                                    <p:set>
                                      <p:cBhvr>
                                        <p:cTn id="3774" dur="1" fill="hold">
                                          <p:stCondLst>
                                            <p:cond delay="0"/>
                                          </p:stCondLst>
                                        </p:cTn>
                                        <p:tgtEl>
                                          <p:spTgt spid="1768"/>
                                        </p:tgtEl>
                                        <p:attrNameLst>
                                          <p:attrName>style.visibility</p:attrName>
                                        </p:attrNameLst>
                                      </p:cBhvr>
                                      <p:to>
                                        <p:strVal val="hidden"/>
                                      </p:to>
                                    </p:set>
                                  </p:childTnLst>
                                </p:cTn>
                              </p:par>
                            </p:childTnLst>
                          </p:cTn>
                        </p:par>
                        <p:par>
                          <p:cTn id="3775" fill="hold">
                            <p:stCondLst>
                              <p:cond delay="9000"/>
                            </p:stCondLst>
                            <p:childTnLst>
                              <p:par>
                                <p:cTn id="3776" nodeType="afterEffect" fill="hold" presetClass="exit" presetID="1">
                                  <p:stCondLst>
                                    <p:cond delay="1000"/>
                                  </p:stCondLst>
                                  <p:childTnLst>
                                    <p:set>
                                      <p:cBhvr>
                                        <p:cTn id="3777" dur="1" fill="hold">
                                          <p:stCondLst>
                                            <p:cond delay="0"/>
                                          </p:stCondLst>
                                        </p:cTn>
                                        <p:tgtEl>
                                          <p:spTgt spid="1767"/>
                                        </p:tgtEl>
                                        <p:attrNameLst>
                                          <p:attrName>style.visibility</p:attrName>
                                        </p:attrNameLst>
                                      </p:cBhvr>
                                      <p:to>
                                        <p:strVal val="hidden"/>
                                      </p:to>
                                    </p:set>
                                  </p:childTnLst>
                                </p:cTn>
                              </p:par>
                            </p:childTnLst>
                          </p:cTn>
                        </p:par>
                        <p:par>
                          <p:cTn id="3778" fill="hold">
                            <p:stCondLst>
                              <p:cond delay="10000"/>
                            </p:stCondLst>
                            <p:childTnLst>
                              <p:par>
                                <p:cTn id="3779" nodeType="afterEffect" fill="hold" presetClass="exit" presetID="1">
                                  <p:stCondLst>
                                    <p:cond delay="1000"/>
                                  </p:stCondLst>
                                  <p:childTnLst>
                                    <p:set>
                                      <p:cBhvr>
                                        <p:cTn id="3780" dur="1" fill="hold">
                                          <p:stCondLst>
                                            <p:cond delay="0"/>
                                          </p:stCondLst>
                                        </p:cTn>
                                        <p:tgtEl>
                                          <p:spTgt spid="1766"/>
                                        </p:tgtEl>
                                        <p:attrNameLst>
                                          <p:attrName>style.visibility</p:attrName>
                                        </p:attrNameLst>
                                      </p:cBhvr>
                                      <p:to>
                                        <p:strVal val="hidden"/>
                                      </p:to>
                                    </p:set>
                                  </p:childTnLst>
                                </p:cTn>
                              </p:par>
                            </p:childTnLst>
                          </p:cTn>
                        </p:par>
                        <p:par>
                          <p:cTn id="3781" fill="hold">
                            <p:stCondLst>
                              <p:cond delay="11000"/>
                            </p:stCondLst>
                            <p:childTnLst>
                              <p:par>
                                <p:cTn id="3782" nodeType="afterEffect" fill="hold" presetClass="exit" presetID="1">
                                  <p:stCondLst>
                                    <p:cond delay="1000"/>
                                  </p:stCondLst>
                                  <p:childTnLst>
                                    <p:set>
                                      <p:cBhvr>
                                        <p:cTn id="3783" dur="1" fill="hold">
                                          <p:stCondLst>
                                            <p:cond delay="0"/>
                                          </p:stCondLst>
                                        </p:cTn>
                                        <p:tgtEl>
                                          <p:spTgt spid="1765"/>
                                        </p:tgtEl>
                                        <p:attrNameLst>
                                          <p:attrName>style.visibility</p:attrName>
                                        </p:attrNameLst>
                                      </p:cBhvr>
                                      <p:to>
                                        <p:strVal val="hidden"/>
                                      </p:to>
                                    </p:set>
                                  </p:childTnLst>
                                </p:cTn>
                              </p:par>
                            </p:childTnLst>
                          </p:cTn>
                        </p:par>
                        <p:par>
                          <p:cTn id="3784" fill="hold">
                            <p:stCondLst>
                              <p:cond delay="12000"/>
                            </p:stCondLst>
                            <p:childTnLst>
                              <p:par>
                                <p:cTn id="3785" nodeType="afterEffect" fill="hold" presetClass="exit" presetID="1">
                                  <p:stCondLst>
                                    <p:cond delay="1000"/>
                                  </p:stCondLst>
                                  <p:childTnLst>
                                    <p:set>
                                      <p:cBhvr>
                                        <p:cTn id="3786" dur="1" fill="hold">
                                          <p:stCondLst>
                                            <p:cond delay="0"/>
                                          </p:stCondLst>
                                        </p:cTn>
                                        <p:tgtEl>
                                          <p:spTgt spid="1764"/>
                                        </p:tgtEl>
                                        <p:attrNameLst>
                                          <p:attrName>style.visibility</p:attrName>
                                        </p:attrNameLst>
                                      </p:cBhvr>
                                      <p:to>
                                        <p:strVal val="hidden"/>
                                      </p:to>
                                    </p:set>
                                  </p:childTnLst>
                                </p:cTn>
                              </p:par>
                            </p:childTnLst>
                          </p:cTn>
                        </p:par>
                        <p:par>
                          <p:cTn id="3787" fill="hold">
                            <p:stCondLst>
                              <p:cond delay="13000"/>
                            </p:stCondLst>
                            <p:childTnLst>
                              <p:par>
                                <p:cTn id="3788" nodeType="afterEffect" fill="hold" presetClass="exit" presetID="1">
                                  <p:stCondLst>
                                    <p:cond delay="1000"/>
                                  </p:stCondLst>
                                  <p:childTnLst>
                                    <p:set>
                                      <p:cBhvr>
                                        <p:cTn id="3789" dur="1" fill="hold">
                                          <p:stCondLst>
                                            <p:cond delay="0"/>
                                          </p:stCondLst>
                                        </p:cTn>
                                        <p:tgtEl>
                                          <p:spTgt spid="1763"/>
                                        </p:tgtEl>
                                        <p:attrNameLst>
                                          <p:attrName>style.visibility</p:attrName>
                                        </p:attrNameLst>
                                      </p:cBhvr>
                                      <p:to>
                                        <p:strVal val="hidden"/>
                                      </p:to>
                                    </p:set>
                                  </p:childTnLst>
                                </p:cTn>
                              </p:par>
                            </p:childTnLst>
                          </p:cTn>
                        </p:par>
                        <p:par>
                          <p:cTn id="3790" fill="hold">
                            <p:stCondLst>
                              <p:cond delay="14000"/>
                            </p:stCondLst>
                            <p:childTnLst>
                              <p:par>
                                <p:cTn id="3791" nodeType="afterEffect" fill="hold" presetClass="exit" presetID="1">
                                  <p:stCondLst>
                                    <p:cond delay="1000"/>
                                  </p:stCondLst>
                                  <p:childTnLst>
                                    <p:set>
                                      <p:cBhvr>
                                        <p:cTn id="3792" dur="1" fill="hold">
                                          <p:stCondLst>
                                            <p:cond delay="0"/>
                                          </p:stCondLst>
                                        </p:cTn>
                                        <p:tgtEl>
                                          <p:spTgt spid="1762"/>
                                        </p:tgtEl>
                                        <p:attrNameLst>
                                          <p:attrName>style.visibility</p:attrName>
                                        </p:attrNameLst>
                                      </p:cBhvr>
                                      <p:to>
                                        <p:strVal val="hidden"/>
                                      </p:to>
                                    </p:set>
                                  </p:childTnLst>
                                </p:cTn>
                              </p:par>
                            </p:childTnLst>
                          </p:cTn>
                        </p:par>
                        <p:par>
                          <p:cTn id="3793" fill="hold">
                            <p:stCondLst>
                              <p:cond delay="15000"/>
                            </p:stCondLst>
                            <p:childTnLst>
                              <p:par>
                                <p:cTn id="3794" nodeType="afterEffect" fill="hold" presetClass="exit" presetID="1">
                                  <p:stCondLst>
                                    <p:cond delay="1000"/>
                                  </p:stCondLst>
                                  <p:childTnLst>
                                    <p:set>
                                      <p:cBhvr>
                                        <p:cTn id="3795" dur="1" fill="hold">
                                          <p:stCondLst>
                                            <p:cond delay="0"/>
                                          </p:stCondLst>
                                        </p:cTn>
                                        <p:tgtEl>
                                          <p:spTgt spid="1761"/>
                                        </p:tgtEl>
                                        <p:attrNameLst>
                                          <p:attrName>style.visibility</p:attrName>
                                        </p:attrNameLst>
                                      </p:cBhvr>
                                      <p:to>
                                        <p:strVal val="hidden"/>
                                      </p:to>
                                    </p:set>
                                  </p:childTnLst>
                                </p:cTn>
                              </p:par>
                            </p:childTnLst>
                          </p:cTn>
                        </p:par>
                        <p:par>
                          <p:cTn id="3796" fill="hold">
                            <p:stCondLst>
                              <p:cond delay="16000"/>
                            </p:stCondLst>
                            <p:childTnLst>
                              <p:par>
                                <p:cTn id="3797" nodeType="afterEffect" fill="hold" presetClass="exit" presetID="1">
                                  <p:stCondLst>
                                    <p:cond delay="1000"/>
                                  </p:stCondLst>
                                  <p:childTnLst>
                                    <p:set>
                                      <p:cBhvr>
                                        <p:cTn id="3798" dur="1" fill="hold">
                                          <p:stCondLst>
                                            <p:cond delay="0"/>
                                          </p:stCondLst>
                                        </p:cTn>
                                        <p:tgtEl>
                                          <p:spTgt spid="1760"/>
                                        </p:tgtEl>
                                        <p:attrNameLst>
                                          <p:attrName>style.visibility</p:attrName>
                                        </p:attrNameLst>
                                      </p:cBhvr>
                                      <p:to>
                                        <p:strVal val="hidden"/>
                                      </p:to>
                                    </p:set>
                                  </p:childTnLst>
                                </p:cTn>
                              </p:par>
                            </p:childTnLst>
                          </p:cTn>
                        </p:par>
                        <p:par>
                          <p:cTn id="3799" fill="hold">
                            <p:stCondLst>
                              <p:cond delay="17000"/>
                            </p:stCondLst>
                            <p:childTnLst>
                              <p:par>
                                <p:cTn id="3800" nodeType="afterEffect" fill="hold" presetClass="exit" presetID="1">
                                  <p:stCondLst>
                                    <p:cond delay="1000"/>
                                  </p:stCondLst>
                                  <p:childTnLst>
                                    <p:set>
                                      <p:cBhvr>
                                        <p:cTn id="3801" dur="1" fill="hold">
                                          <p:stCondLst>
                                            <p:cond delay="0"/>
                                          </p:stCondLst>
                                        </p:cTn>
                                        <p:tgtEl>
                                          <p:spTgt spid="1759"/>
                                        </p:tgtEl>
                                        <p:attrNameLst>
                                          <p:attrName>style.visibility</p:attrName>
                                        </p:attrNameLst>
                                      </p:cBhvr>
                                      <p:to>
                                        <p:strVal val="hidden"/>
                                      </p:to>
                                    </p:set>
                                  </p:childTnLst>
                                </p:cTn>
                              </p:par>
                            </p:childTnLst>
                          </p:cTn>
                        </p:par>
                        <p:par>
                          <p:cTn id="3802" fill="hold">
                            <p:stCondLst>
                              <p:cond delay="18000"/>
                            </p:stCondLst>
                            <p:childTnLst>
                              <p:par>
                                <p:cTn id="3803" nodeType="afterEffect" fill="hold" presetClass="exit" presetID="1">
                                  <p:stCondLst>
                                    <p:cond delay="1000"/>
                                  </p:stCondLst>
                                  <p:childTnLst>
                                    <p:set>
                                      <p:cBhvr>
                                        <p:cTn id="3804" dur="1" fill="hold">
                                          <p:stCondLst>
                                            <p:cond delay="0"/>
                                          </p:stCondLst>
                                        </p:cTn>
                                        <p:tgtEl>
                                          <p:spTgt spid="1758"/>
                                        </p:tgtEl>
                                        <p:attrNameLst>
                                          <p:attrName>style.visibility</p:attrName>
                                        </p:attrNameLst>
                                      </p:cBhvr>
                                      <p:to>
                                        <p:strVal val="hidden"/>
                                      </p:to>
                                    </p:set>
                                  </p:childTnLst>
                                </p:cTn>
                              </p:par>
                            </p:childTnLst>
                          </p:cTn>
                        </p:par>
                        <p:par>
                          <p:cTn id="3805" fill="hold">
                            <p:stCondLst>
                              <p:cond delay="19000"/>
                            </p:stCondLst>
                            <p:childTnLst>
                              <p:par>
                                <p:cTn id="3806" nodeType="afterEffect" fill="hold" presetClass="exit" presetID="1">
                                  <p:stCondLst>
                                    <p:cond delay="1000"/>
                                  </p:stCondLst>
                                  <p:childTnLst>
                                    <p:set>
                                      <p:cBhvr>
                                        <p:cTn id="3807" dur="1" fill="hold">
                                          <p:stCondLst>
                                            <p:cond delay="0"/>
                                          </p:stCondLst>
                                        </p:cTn>
                                        <p:tgtEl>
                                          <p:spTgt spid="1757"/>
                                        </p:tgtEl>
                                        <p:attrNameLst>
                                          <p:attrName>style.visibility</p:attrName>
                                        </p:attrNameLst>
                                      </p:cBhvr>
                                      <p:to>
                                        <p:strVal val="hidden"/>
                                      </p:to>
                                    </p:set>
                                  </p:childTnLst>
                                </p:cTn>
                              </p:par>
                            </p:childTnLst>
                          </p:cTn>
                        </p:par>
                        <p:par>
                          <p:cTn id="3808" fill="hold">
                            <p:stCondLst>
                              <p:cond delay="20000"/>
                            </p:stCondLst>
                            <p:childTnLst>
                              <p:par>
                                <p:cTn id="3809" nodeType="afterEffect" fill="hold" presetClass="exit" presetID="1">
                                  <p:stCondLst>
                                    <p:cond delay="1000"/>
                                  </p:stCondLst>
                                  <p:childTnLst>
                                    <p:set>
                                      <p:cBhvr>
                                        <p:cTn id="3810" dur="1" fill="hold">
                                          <p:stCondLst>
                                            <p:cond delay="0"/>
                                          </p:stCondLst>
                                        </p:cTn>
                                        <p:tgtEl>
                                          <p:spTgt spid="1756"/>
                                        </p:tgtEl>
                                        <p:attrNameLst>
                                          <p:attrName>style.visibility</p:attrName>
                                        </p:attrNameLst>
                                      </p:cBhvr>
                                      <p:to>
                                        <p:strVal val="hidden"/>
                                      </p:to>
                                    </p:set>
                                  </p:childTnLst>
                                </p:cTn>
                              </p:par>
                            </p:childTnLst>
                          </p:cTn>
                        </p:par>
                        <p:par>
                          <p:cTn id="3811" fill="hold">
                            <p:stCondLst>
                              <p:cond delay="21000"/>
                            </p:stCondLst>
                            <p:childTnLst>
                              <p:par>
                                <p:cTn id="3812" nodeType="afterEffect" fill="hold" presetClass="exit" presetID="1">
                                  <p:stCondLst>
                                    <p:cond delay="1000"/>
                                  </p:stCondLst>
                                  <p:childTnLst>
                                    <p:set>
                                      <p:cBhvr>
                                        <p:cTn id="3813" dur="1" fill="hold">
                                          <p:stCondLst>
                                            <p:cond delay="0"/>
                                          </p:stCondLst>
                                        </p:cTn>
                                        <p:tgtEl>
                                          <p:spTgt spid="1755"/>
                                        </p:tgtEl>
                                        <p:attrNameLst>
                                          <p:attrName>style.visibility</p:attrName>
                                        </p:attrNameLst>
                                      </p:cBhvr>
                                      <p:to>
                                        <p:strVal val="hidden"/>
                                      </p:to>
                                    </p:set>
                                  </p:childTnLst>
                                </p:cTn>
                              </p:par>
                            </p:childTnLst>
                          </p:cTn>
                        </p:par>
                        <p:par>
                          <p:cTn id="3814" fill="hold">
                            <p:stCondLst>
                              <p:cond delay="22000"/>
                            </p:stCondLst>
                            <p:childTnLst>
                              <p:par>
                                <p:cTn id="3815" nodeType="afterEffect" fill="hold" presetClass="exit" presetID="1">
                                  <p:stCondLst>
                                    <p:cond delay="1000"/>
                                  </p:stCondLst>
                                  <p:childTnLst>
                                    <p:set>
                                      <p:cBhvr>
                                        <p:cTn id="3816" dur="1" fill="hold">
                                          <p:stCondLst>
                                            <p:cond delay="0"/>
                                          </p:stCondLst>
                                        </p:cTn>
                                        <p:tgtEl>
                                          <p:spTgt spid="1754"/>
                                        </p:tgtEl>
                                        <p:attrNameLst>
                                          <p:attrName>style.visibility</p:attrName>
                                        </p:attrNameLst>
                                      </p:cBhvr>
                                      <p:to>
                                        <p:strVal val="hidden"/>
                                      </p:to>
                                    </p:set>
                                  </p:childTnLst>
                                </p:cTn>
                              </p:par>
                            </p:childTnLst>
                          </p:cTn>
                        </p:par>
                        <p:par>
                          <p:cTn id="3817" fill="hold">
                            <p:stCondLst>
                              <p:cond delay="23000"/>
                            </p:stCondLst>
                            <p:childTnLst>
                              <p:par>
                                <p:cTn id="3818" nodeType="afterEffect" fill="hold" presetClass="exit" presetID="1">
                                  <p:stCondLst>
                                    <p:cond delay="1000"/>
                                  </p:stCondLst>
                                  <p:childTnLst>
                                    <p:set>
                                      <p:cBhvr>
                                        <p:cTn id="3819" dur="1" fill="hold">
                                          <p:stCondLst>
                                            <p:cond delay="0"/>
                                          </p:stCondLst>
                                        </p:cTn>
                                        <p:tgtEl>
                                          <p:spTgt spid="1753"/>
                                        </p:tgtEl>
                                        <p:attrNameLst>
                                          <p:attrName>style.visibility</p:attrName>
                                        </p:attrNameLst>
                                      </p:cBhvr>
                                      <p:to>
                                        <p:strVal val="hidden"/>
                                      </p:to>
                                    </p:set>
                                  </p:childTnLst>
                                </p:cTn>
                              </p:par>
                            </p:childTnLst>
                          </p:cTn>
                        </p:par>
                        <p:par>
                          <p:cTn id="3820" fill="hold">
                            <p:stCondLst>
                              <p:cond delay="24000"/>
                            </p:stCondLst>
                            <p:childTnLst>
                              <p:par>
                                <p:cTn id="3821" nodeType="afterEffect" fill="hold" presetClass="exit" presetID="1">
                                  <p:stCondLst>
                                    <p:cond delay="1000"/>
                                  </p:stCondLst>
                                  <p:childTnLst>
                                    <p:set>
                                      <p:cBhvr>
                                        <p:cTn id="3822" dur="1" fill="hold">
                                          <p:stCondLst>
                                            <p:cond delay="9"/>
                                          </p:stCondLst>
                                        </p:cTn>
                                        <p:tgtEl>
                                          <p:spTgt spid="17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#49</a:t>
            </a:r>
            <a:endParaRPr b="0" lang="en-US" sz="4400" strike="noStrike" u="none">
              <a:solidFill>
                <a:srgbClr val="ffffff"/>
              </a:solidFill>
              <a:uFillTx/>
              <a:latin typeface="Arial"/>
            </a:endParaRPr>
          </a:p>
        </p:txBody>
      </p:sp>
      <p:sp>
        <p:nvSpPr>
          <p:cNvPr id="1778" name="PlaceHolder 42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Why do you not rather accept wrong?  </a:t>
            </a:r>
            <a:endParaRPr b="0" lang="en-US" sz="3200" strike="noStrike" u="none">
              <a:solidFill>
                <a:srgbClr val="ffffff"/>
              </a:solidFill>
              <a:uFillTx/>
              <a:latin typeface="Arial"/>
            </a:endParaRPr>
          </a:p>
        </p:txBody>
      </p:sp>
      <p:sp>
        <p:nvSpPr>
          <p:cNvPr id="1779" name="PlaceHolder 42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qué no sufrís más bien el agravio? </a:t>
            </a:r>
            <a:endParaRPr b="0" lang="en-US" sz="3200" strike="noStrike" u="none">
              <a:solidFill>
                <a:srgbClr val="ffffff"/>
              </a:solidFill>
              <a:uFillTx/>
              <a:latin typeface="Arial"/>
            </a:endParaRPr>
          </a:p>
        </p:txBody>
      </p:sp>
      <p:sp>
        <p:nvSpPr>
          <p:cNvPr id="1780" name="PlaceHolder 42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Pourquoi ne souffrez-vous pas plutôt quelque injustice?</a:t>
            </a:r>
            <a:endParaRPr b="0" lang="en-US" sz="3200" strike="noStrike" u="none">
              <a:solidFill>
                <a:srgbClr val="ffffff"/>
              </a:solidFill>
              <a:uFillTx/>
              <a:latin typeface="Arial"/>
            </a:endParaRPr>
          </a:p>
        </p:txBody>
      </p:sp>
      <p:sp>
        <p:nvSpPr>
          <p:cNvPr id="1781" name="PlaceHolder 42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διὰ τί οὐχὶ μᾶλλον ἀδικεῖσθε;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#50</a:t>
            </a:r>
            <a:endParaRPr b="0" lang="en-US" sz="4400" strike="noStrike" u="none">
              <a:solidFill>
                <a:srgbClr val="ffffff"/>
              </a:solidFill>
              <a:uFillTx/>
              <a:latin typeface="Arial"/>
            </a:endParaRPr>
          </a:p>
        </p:txBody>
      </p:sp>
      <p:sp>
        <p:nvSpPr>
          <p:cNvPr id="17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7:36, Paul said it was ok with him if a man gets married if the man things he is behaving improperly toward his virgin, if she is past the flower of youth, and what?  </a:t>
            </a:r>
            <a:endParaRPr b="0" lang="en-US" sz="3200" strike="noStrike" u="none">
              <a:solidFill>
                <a:srgbClr val="ffffff"/>
              </a:solidFill>
              <a:uFillTx/>
              <a:latin typeface="Arial"/>
            </a:endParaRPr>
          </a:p>
        </p:txBody>
      </p:sp>
      <p:sp>
        <p:nvSpPr>
          <p:cNvPr id="1784" name="PlaceHolder 42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7:36, Pablo dijo que estaba bien para él si un hombre se casaba si el hombre pensaba que se estaba comportando incorrectamente con su virgen, si ella ya había pasado la flor de la juventud, ¿y qué? </a:t>
            </a:r>
            <a:endParaRPr b="0" lang="en-US" sz="3200" strike="noStrike" u="none">
              <a:solidFill>
                <a:srgbClr val="ffffff"/>
              </a:solidFill>
              <a:uFillTx/>
              <a:latin typeface="Arial"/>
            </a:endParaRPr>
          </a:p>
        </p:txBody>
      </p:sp>
      <p:sp>
        <p:nvSpPr>
          <p:cNvPr id="1785" name="PlaceHolder 42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7:36, Paul a dit qu'il était d'accord si un homme se mariait s'il pensait qu'il se comportait mal envers sa vierge, si elle avait dépassé la fleur de la jeunesse, et quoi?</a:t>
            </a:r>
            <a:endParaRPr b="0" lang="en-US" sz="3200" strike="noStrike" u="none">
              <a:solidFill>
                <a:srgbClr val="ffffff"/>
              </a:solidFill>
              <a:uFillTx/>
              <a:latin typeface="Arial"/>
            </a:endParaRPr>
          </a:p>
        </p:txBody>
      </p:sp>
      <p:sp>
        <p:nvSpPr>
          <p:cNvPr id="1786" name="TextBox 125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87" name="TextBox 1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88" name="TextBox 1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89" name="TextBox 1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90" name="TextBox 1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1" name="TextBox 1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92" name="TextBox 1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93" name="TextBox 1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94" name="TextBox 1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95" name="TextBox 1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96" name="TextBox 1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97" name="TextBox 1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98" name="TextBox 12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99" name="TextBox 1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00" name="TextBox 12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01" name="TextBox 1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02" name="TextBox 1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03" name="TextBox 1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04" name="TextBox 1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05" name="TextBox 1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06" name="TextBox 1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07" name="TextBox 1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08" name="TextBox 1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09" name="TextBox 1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10" name="TextBox 1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11" name="TextBox 1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823" dur="indefinite" restart="never" nodeType="tmRoot">
          <p:childTnLst>
            <p:seq>
              <p:cTn id="3824" dur="indefinite" nodeType="mainSeq">
                <p:childTnLst>
                  <p:par>
                    <p:cTn id="3825" fill="hold">
                      <p:stCondLst>
                        <p:cond delay="indefinite"/>
                      </p:stCondLst>
                      <p:childTnLst>
                        <p:par>
                          <p:cTn id="3826" fill="hold">
                            <p:stCondLst>
                              <p:cond delay="0"/>
                            </p:stCondLst>
                            <p:childTnLst>
                              <p:par>
                                <p:cTn id="3827" nodeType="clickEffect" fill="hold" presetClass="exit" presetID="1">
                                  <p:stCondLst>
                                    <p:cond delay="1000"/>
                                  </p:stCondLst>
                                  <p:childTnLst>
                                    <p:set>
                                      <p:cBhvr>
                                        <p:cTn id="3828" dur="1" fill="hold">
                                          <p:stCondLst>
                                            <p:cond delay="0"/>
                                          </p:stCondLst>
                                        </p:cTn>
                                        <p:tgtEl>
                                          <p:spTgt spid="1811"/>
                                        </p:tgtEl>
                                        <p:attrNameLst>
                                          <p:attrName>style.visibility</p:attrName>
                                        </p:attrNameLst>
                                      </p:cBhvr>
                                      <p:to>
                                        <p:strVal val="hidden"/>
                                      </p:to>
                                    </p:set>
                                  </p:childTnLst>
                                </p:cTn>
                              </p:par>
                            </p:childTnLst>
                          </p:cTn>
                        </p:par>
                        <p:par>
                          <p:cTn id="3829" fill="hold">
                            <p:stCondLst>
                              <p:cond delay="1000"/>
                            </p:stCondLst>
                            <p:childTnLst>
                              <p:par>
                                <p:cTn id="3830" nodeType="afterEffect" fill="hold" presetClass="exit" presetID="1">
                                  <p:stCondLst>
                                    <p:cond delay="1000"/>
                                  </p:stCondLst>
                                  <p:childTnLst>
                                    <p:set>
                                      <p:cBhvr>
                                        <p:cTn id="3831" dur="1" fill="hold">
                                          <p:stCondLst>
                                            <p:cond delay="0"/>
                                          </p:stCondLst>
                                        </p:cTn>
                                        <p:tgtEl>
                                          <p:spTgt spid="1810"/>
                                        </p:tgtEl>
                                        <p:attrNameLst>
                                          <p:attrName>style.visibility</p:attrName>
                                        </p:attrNameLst>
                                      </p:cBhvr>
                                      <p:to>
                                        <p:strVal val="hidden"/>
                                      </p:to>
                                    </p:set>
                                  </p:childTnLst>
                                </p:cTn>
                              </p:par>
                            </p:childTnLst>
                          </p:cTn>
                        </p:par>
                        <p:par>
                          <p:cTn id="3832" fill="hold">
                            <p:stCondLst>
                              <p:cond delay="2000"/>
                            </p:stCondLst>
                            <p:childTnLst>
                              <p:par>
                                <p:cTn id="3833" nodeType="afterEffect" fill="hold" presetClass="exit" presetID="1">
                                  <p:stCondLst>
                                    <p:cond delay="1000"/>
                                  </p:stCondLst>
                                  <p:childTnLst>
                                    <p:set>
                                      <p:cBhvr>
                                        <p:cTn id="3834" dur="1" fill="hold">
                                          <p:stCondLst>
                                            <p:cond delay="0"/>
                                          </p:stCondLst>
                                        </p:cTn>
                                        <p:tgtEl>
                                          <p:spTgt spid="1809"/>
                                        </p:tgtEl>
                                        <p:attrNameLst>
                                          <p:attrName>style.visibility</p:attrName>
                                        </p:attrNameLst>
                                      </p:cBhvr>
                                      <p:to>
                                        <p:strVal val="hidden"/>
                                      </p:to>
                                    </p:set>
                                  </p:childTnLst>
                                </p:cTn>
                              </p:par>
                            </p:childTnLst>
                          </p:cTn>
                        </p:par>
                        <p:par>
                          <p:cTn id="3835" fill="hold">
                            <p:stCondLst>
                              <p:cond delay="3000"/>
                            </p:stCondLst>
                            <p:childTnLst>
                              <p:par>
                                <p:cTn id="3836" nodeType="afterEffect" fill="hold" presetClass="exit" presetID="1">
                                  <p:stCondLst>
                                    <p:cond delay="1000"/>
                                  </p:stCondLst>
                                  <p:childTnLst>
                                    <p:set>
                                      <p:cBhvr>
                                        <p:cTn id="3837" dur="1" fill="hold">
                                          <p:stCondLst>
                                            <p:cond delay="0"/>
                                          </p:stCondLst>
                                        </p:cTn>
                                        <p:tgtEl>
                                          <p:spTgt spid="1808"/>
                                        </p:tgtEl>
                                        <p:attrNameLst>
                                          <p:attrName>style.visibility</p:attrName>
                                        </p:attrNameLst>
                                      </p:cBhvr>
                                      <p:to>
                                        <p:strVal val="hidden"/>
                                      </p:to>
                                    </p:set>
                                  </p:childTnLst>
                                </p:cTn>
                              </p:par>
                            </p:childTnLst>
                          </p:cTn>
                        </p:par>
                        <p:par>
                          <p:cTn id="3838" fill="hold">
                            <p:stCondLst>
                              <p:cond delay="4000"/>
                            </p:stCondLst>
                            <p:childTnLst>
                              <p:par>
                                <p:cTn id="3839" nodeType="afterEffect" fill="hold" presetClass="exit" presetID="1">
                                  <p:stCondLst>
                                    <p:cond delay="1000"/>
                                  </p:stCondLst>
                                  <p:childTnLst>
                                    <p:set>
                                      <p:cBhvr>
                                        <p:cTn id="3840" dur="1" fill="hold">
                                          <p:stCondLst>
                                            <p:cond delay="0"/>
                                          </p:stCondLst>
                                        </p:cTn>
                                        <p:tgtEl>
                                          <p:spTgt spid="1807"/>
                                        </p:tgtEl>
                                        <p:attrNameLst>
                                          <p:attrName>style.visibility</p:attrName>
                                        </p:attrNameLst>
                                      </p:cBhvr>
                                      <p:to>
                                        <p:strVal val="hidden"/>
                                      </p:to>
                                    </p:set>
                                  </p:childTnLst>
                                </p:cTn>
                              </p:par>
                            </p:childTnLst>
                          </p:cTn>
                        </p:par>
                        <p:par>
                          <p:cTn id="3841" fill="hold">
                            <p:stCondLst>
                              <p:cond delay="5000"/>
                            </p:stCondLst>
                            <p:childTnLst>
                              <p:par>
                                <p:cTn id="3842" nodeType="afterEffect" fill="hold" presetClass="exit" presetID="1">
                                  <p:stCondLst>
                                    <p:cond delay="1000"/>
                                  </p:stCondLst>
                                  <p:childTnLst>
                                    <p:set>
                                      <p:cBhvr>
                                        <p:cTn id="3843" dur="1" fill="hold">
                                          <p:stCondLst>
                                            <p:cond delay="0"/>
                                          </p:stCondLst>
                                        </p:cTn>
                                        <p:tgtEl>
                                          <p:spTgt spid="1806"/>
                                        </p:tgtEl>
                                        <p:attrNameLst>
                                          <p:attrName>style.visibility</p:attrName>
                                        </p:attrNameLst>
                                      </p:cBhvr>
                                      <p:to>
                                        <p:strVal val="hidden"/>
                                      </p:to>
                                    </p:set>
                                  </p:childTnLst>
                                </p:cTn>
                              </p:par>
                            </p:childTnLst>
                          </p:cTn>
                        </p:par>
                        <p:par>
                          <p:cTn id="3844" fill="hold">
                            <p:stCondLst>
                              <p:cond delay="6000"/>
                            </p:stCondLst>
                            <p:childTnLst>
                              <p:par>
                                <p:cTn id="3845" nodeType="afterEffect" fill="hold" presetClass="exit" presetID="1">
                                  <p:stCondLst>
                                    <p:cond delay="1000"/>
                                  </p:stCondLst>
                                  <p:childTnLst>
                                    <p:set>
                                      <p:cBhvr>
                                        <p:cTn id="3846" dur="1" fill="hold">
                                          <p:stCondLst>
                                            <p:cond delay="0"/>
                                          </p:stCondLst>
                                        </p:cTn>
                                        <p:tgtEl>
                                          <p:spTgt spid="1805"/>
                                        </p:tgtEl>
                                        <p:attrNameLst>
                                          <p:attrName>style.visibility</p:attrName>
                                        </p:attrNameLst>
                                      </p:cBhvr>
                                      <p:to>
                                        <p:strVal val="hidden"/>
                                      </p:to>
                                    </p:set>
                                  </p:childTnLst>
                                </p:cTn>
                              </p:par>
                            </p:childTnLst>
                          </p:cTn>
                        </p:par>
                        <p:par>
                          <p:cTn id="3847" fill="hold">
                            <p:stCondLst>
                              <p:cond delay="7000"/>
                            </p:stCondLst>
                            <p:childTnLst>
                              <p:par>
                                <p:cTn id="3848" nodeType="afterEffect" fill="hold" presetClass="exit" presetID="1">
                                  <p:stCondLst>
                                    <p:cond delay="1000"/>
                                  </p:stCondLst>
                                  <p:childTnLst>
                                    <p:set>
                                      <p:cBhvr>
                                        <p:cTn id="3849" dur="1" fill="hold">
                                          <p:stCondLst>
                                            <p:cond delay="0"/>
                                          </p:stCondLst>
                                        </p:cTn>
                                        <p:tgtEl>
                                          <p:spTgt spid="1804"/>
                                        </p:tgtEl>
                                        <p:attrNameLst>
                                          <p:attrName>style.visibility</p:attrName>
                                        </p:attrNameLst>
                                      </p:cBhvr>
                                      <p:to>
                                        <p:strVal val="hidden"/>
                                      </p:to>
                                    </p:set>
                                  </p:childTnLst>
                                </p:cTn>
                              </p:par>
                            </p:childTnLst>
                          </p:cTn>
                        </p:par>
                        <p:par>
                          <p:cTn id="3850" fill="hold">
                            <p:stCondLst>
                              <p:cond delay="8000"/>
                            </p:stCondLst>
                            <p:childTnLst>
                              <p:par>
                                <p:cTn id="3851" nodeType="afterEffect" fill="hold" presetClass="exit" presetID="1">
                                  <p:stCondLst>
                                    <p:cond delay="1000"/>
                                  </p:stCondLst>
                                  <p:childTnLst>
                                    <p:set>
                                      <p:cBhvr>
                                        <p:cTn id="3852" dur="1" fill="hold">
                                          <p:stCondLst>
                                            <p:cond delay="0"/>
                                          </p:stCondLst>
                                        </p:cTn>
                                        <p:tgtEl>
                                          <p:spTgt spid="1803"/>
                                        </p:tgtEl>
                                        <p:attrNameLst>
                                          <p:attrName>style.visibility</p:attrName>
                                        </p:attrNameLst>
                                      </p:cBhvr>
                                      <p:to>
                                        <p:strVal val="hidden"/>
                                      </p:to>
                                    </p:set>
                                  </p:childTnLst>
                                </p:cTn>
                              </p:par>
                            </p:childTnLst>
                          </p:cTn>
                        </p:par>
                        <p:par>
                          <p:cTn id="3853" fill="hold">
                            <p:stCondLst>
                              <p:cond delay="9000"/>
                            </p:stCondLst>
                            <p:childTnLst>
                              <p:par>
                                <p:cTn id="3854" nodeType="afterEffect" fill="hold" presetClass="exit" presetID="1">
                                  <p:stCondLst>
                                    <p:cond delay="1000"/>
                                  </p:stCondLst>
                                  <p:childTnLst>
                                    <p:set>
                                      <p:cBhvr>
                                        <p:cTn id="3855" dur="1" fill="hold">
                                          <p:stCondLst>
                                            <p:cond delay="0"/>
                                          </p:stCondLst>
                                        </p:cTn>
                                        <p:tgtEl>
                                          <p:spTgt spid="1802"/>
                                        </p:tgtEl>
                                        <p:attrNameLst>
                                          <p:attrName>style.visibility</p:attrName>
                                        </p:attrNameLst>
                                      </p:cBhvr>
                                      <p:to>
                                        <p:strVal val="hidden"/>
                                      </p:to>
                                    </p:set>
                                  </p:childTnLst>
                                </p:cTn>
                              </p:par>
                            </p:childTnLst>
                          </p:cTn>
                        </p:par>
                        <p:par>
                          <p:cTn id="3856" fill="hold">
                            <p:stCondLst>
                              <p:cond delay="10000"/>
                            </p:stCondLst>
                            <p:childTnLst>
                              <p:par>
                                <p:cTn id="3857" nodeType="afterEffect" fill="hold" presetClass="exit" presetID="1">
                                  <p:stCondLst>
                                    <p:cond delay="1000"/>
                                  </p:stCondLst>
                                  <p:childTnLst>
                                    <p:set>
                                      <p:cBhvr>
                                        <p:cTn id="3858" dur="1" fill="hold">
                                          <p:stCondLst>
                                            <p:cond delay="0"/>
                                          </p:stCondLst>
                                        </p:cTn>
                                        <p:tgtEl>
                                          <p:spTgt spid="1801"/>
                                        </p:tgtEl>
                                        <p:attrNameLst>
                                          <p:attrName>style.visibility</p:attrName>
                                        </p:attrNameLst>
                                      </p:cBhvr>
                                      <p:to>
                                        <p:strVal val="hidden"/>
                                      </p:to>
                                    </p:set>
                                  </p:childTnLst>
                                </p:cTn>
                              </p:par>
                            </p:childTnLst>
                          </p:cTn>
                        </p:par>
                        <p:par>
                          <p:cTn id="3859" fill="hold">
                            <p:stCondLst>
                              <p:cond delay="11000"/>
                            </p:stCondLst>
                            <p:childTnLst>
                              <p:par>
                                <p:cTn id="3860" nodeType="afterEffect" fill="hold" presetClass="exit" presetID="1">
                                  <p:stCondLst>
                                    <p:cond delay="1000"/>
                                  </p:stCondLst>
                                  <p:childTnLst>
                                    <p:set>
                                      <p:cBhvr>
                                        <p:cTn id="3861" dur="1" fill="hold">
                                          <p:stCondLst>
                                            <p:cond delay="0"/>
                                          </p:stCondLst>
                                        </p:cTn>
                                        <p:tgtEl>
                                          <p:spTgt spid="1800"/>
                                        </p:tgtEl>
                                        <p:attrNameLst>
                                          <p:attrName>style.visibility</p:attrName>
                                        </p:attrNameLst>
                                      </p:cBhvr>
                                      <p:to>
                                        <p:strVal val="hidden"/>
                                      </p:to>
                                    </p:set>
                                  </p:childTnLst>
                                </p:cTn>
                              </p:par>
                            </p:childTnLst>
                          </p:cTn>
                        </p:par>
                        <p:par>
                          <p:cTn id="3862" fill="hold">
                            <p:stCondLst>
                              <p:cond delay="12000"/>
                            </p:stCondLst>
                            <p:childTnLst>
                              <p:par>
                                <p:cTn id="3863" nodeType="afterEffect" fill="hold" presetClass="exit" presetID="1">
                                  <p:stCondLst>
                                    <p:cond delay="1000"/>
                                  </p:stCondLst>
                                  <p:childTnLst>
                                    <p:set>
                                      <p:cBhvr>
                                        <p:cTn id="3864" dur="1" fill="hold">
                                          <p:stCondLst>
                                            <p:cond delay="0"/>
                                          </p:stCondLst>
                                        </p:cTn>
                                        <p:tgtEl>
                                          <p:spTgt spid="1799"/>
                                        </p:tgtEl>
                                        <p:attrNameLst>
                                          <p:attrName>style.visibility</p:attrName>
                                        </p:attrNameLst>
                                      </p:cBhvr>
                                      <p:to>
                                        <p:strVal val="hidden"/>
                                      </p:to>
                                    </p:set>
                                  </p:childTnLst>
                                </p:cTn>
                              </p:par>
                            </p:childTnLst>
                          </p:cTn>
                        </p:par>
                        <p:par>
                          <p:cTn id="3865" fill="hold">
                            <p:stCondLst>
                              <p:cond delay="13000"/>
                            </p:stCondLst>
                            <p:childTnLst>
                              <p:par>
                                <p:cTn id="3866" nodeType="afterEffect" fill="hold" presetClass="exit" presetID="1">
                                  <p:stCondLst>
                                    <p:cond delay="1000"/>
                                  </p:stCondLst>
                                  <p:childTnLst>
                                    <p:set>
                                      <p:cBhvr>
                                        <p:cTn id="3867" dur="1" fill="hold">
                                          <p:stCondLst>
                                            <p:cond delay="0"/>
                                          </p:stCondLst>
                                        </p:cTn>
                                        <p:tgtEl>
                                          <p:spTgt spid="1798"/>
                                        </p:tgtEl>
                                        <p:attrNameLst>
                                          <p:attrName>style.visibility</p:attrName>
                                        </p:attrNameLst>
                                      </p:cBhvr>
                                      <p:to>
                                        <p:strVal val="hidden"/>
                                      </p:to>
                                    </p:set>
                                  </p:childTnLst>
                                </p:cTn>
                              </p:par>
                            </p:childTnLst>
                          </p:cTn>
                        </p:par>
                        <p:par>
                          <p:cTn id="3868" fill="hold">
                            <p:stCondLst>
                              <p:cond delay="14000"/>
                            </p:stCondLst>
                            <p:childTnLst>
                              <p:par>
                                <p:cTn id="3869" nodeType="afterEffect" fill="hold" presetClass="exit" presetID="1">
                                  <p:stCondLst>
                                    <p:cond delay="1000"/>
                                  </p:stCondLst>
                                  <p:childTnLst>
                                    <p:set>
                                      <p:cBhvr>
                                        <p:cTn id="3870" dur="1" fill="hold">
                                          <p:stCondLst>
                                            <p:cond delay="0"/>
                                          </p:stCondLst>
                                        </p:cTn>
                                        <p:tgtEl>
                                          <p:spTgt spid="1797"/>
                                        </p:tgtEl>
                                        <p:attrNameLst>
                                          <p:attrName>style.visibility</p:attrName>
                                        </p:attrNameLst>
                                      </p:cBhvr>
                                      <p:to>
                                        <p:strVal val="hidden"/>
                                      </p:to>
                                    </p:set>
                                  </p:childTnLst>
                                </p:cTn>
                              </p:par>
                            </p:childTnLst>
                          </p:cTn>
                        </p:par>
                        <p:par>
                          <p:cTn id="3871" fill="hold">
                            <p:stCondLst>
                              <p:cond delay="15000"/>
                            </p:stCondLst>
                            <p:childTnLst>
                              <p:par>
                                <p:cTn id="3872" nodeType="afterEffect" fill="hold" presetClass="exit" presetID="1">
                                  <p:stCondLst>
                                    <p:cond delay="1000"/>
                                  </p:stCondLst>
                                  <p:childTnLst>
                                    <p:set>
                                      <p:cBhvr>
                                        <p:cTn id="3873" dur="1" fill="hold">
                                          <p:stCondLst>
                                            <p:cond delay="0"/>
                                          </p:stCondLst>
                                        </p:cTn>
                                        <p:tgtEl>
                                          <p:spTgt spid="1796"/>
                                        </p:tgtEl>
                                        <p:attrNameLst>
                                          <p:attrName>style.visibility</p:attrName>
                                        </p:attrNameLst>
                                      </p:cBhvr>
                                      <p:to>
                                        <p:strVal val="hidden"/>
                                      </p:to>
                                    </p:set>
                                  </p:childTnLst>
                                </p:cTn>
                              </p:par>
                            </p:childTnLst>
                          </p:cTn>
                        </p:par>
                        <p:par>
                          <p:cTn id="3874" fill="hold">
                            <p:stCondLst>
                              <p:cond delay="16000"/>
                            </p:stCondLst>
                            <p:childTnLst>
                              <p:par>
                                <p:cTn id="3875" nodeType="afterEffect" fill="hold" presetClass="exit" presetID="1">
                                  <p:stCondLst>
                                    <p:cond delay="1000"/>
                                  </p:stCondLst>
                                  <p:childTnLst>
                                    <p:set>
                                      <p:cBhvr>
                                        <p:cTn id="3876" dur="1" fill="hold">
                                          <p:stCondLst>
                                            <p:cond delay="0"/>
                                          </p:stCondLst>
                                        </p:cTn>
                                        <p:tgtEl>
                                          <p:spTgt spid="1795"/>
                                        </p:tgtEl>
                                        <p:attrNameLst>
                                          <p:attrName>style.visibility</p:attrName>
                                        </p:attrNameLst>
                                      </p:cBhvr>
                                      <p:to>
                                        <p:strVal val="hidden"/>
                                      </p:to>
                                    </p:set>
                                  </p:childTnLst>
                                </p:cTn>
                              </p:par>
                            </p:childTnLst>
                          </p:cTn>
                        </p:par>
                        <p:par>
                          <p:cTn id="3877" fill="hold">
                            <p:stCondLst>
                              <p:cond delay="17000"/>
                            </p:stCondLst>
                            <p:childTnLst>
                              <p:par>
                                <p:cTn id="3878" nodeType="afterEffect" fill="hold" presetClass="exit" presetID="1">
                                  <p:stCondLst>
                                    <p:cond delay="1000"/>
                                  </p:stCondLst>
                                  <p:childTnLst>
                                    <p:set>
                                      <p:cBhvr>
                                        <p:cTn id="3879" dur="1" fill="hold">
                                          <p:stCondLst>
                                            <p:cond delay="0"/>
                                          </p:stCondLst>
                                        </p:cTn>
                                        <p:tgtEl>
                                          <p:spTgt spid="1794"/>
                                        </p:tgtEl>
                                        <p:attrNameLst>
                                          <p:attrName>style.visibility</p:attrName>
                                        </p:attrNameLst>
                                      </p:cBhvr>
                                      <p:to>
                                        <p:strVal val="hidden"/>
                                      </p:to>
                                    </p:set>
                                  </p:childTnLst>
                                </p:cTn>
                              </p:par>
                            </p:childTnLst>
                          </p:cTn>
                        </p:par>
                        <p:par>
                          <p:cTn id="3880" fill="hold">
                            <p:stCondLst>
                              <p:cond delay="18000"/>
                            </p:stCondLst>
                            <p:childTnLst>
                              <p:par>
                                <p:cTn id="3881" nodeType="afterEffect" fill="hold" presetClass="exit" presetID="1">
                                  <p:stCondLst>
                                    <p:cond delay="1000"/>
                                  </p:stCondLst>
                                  <p:childTnLst>
                                    <p:set>
                                      <p:cBhvr>
                                        <p:cTn id="3882" dur="1" fill="hold">
                                          <p:stCondLst>
                                            <p:cond delay="0"/>
                                          </p:stCondLst>
                                        </p:cTn>
                                        <p:tgtEl>
                                          <p:spTgt spid="1793"/>
                                        </p:tgtEl>
                                        <p:attrNameLst>
                                          <p:attrName>style.visibility</p:attrName>
                                        </p:attrNameLst>
                                      </p:cBhvr>
                                      <p:to>
                                        <p:strVal val="hidden"/>
                                      </p:to>
                                    </p:set>
                                  </p:childTnLst>
                                </p:cTn>
                              </p:par>
                            </p:childTnLst>
                          </p:cTn>
                        </p:par>
                        <p:par>
                          <p:cTn id="3883" fill="hold">
                            <p:stCondLst>
                              <p:cond delay="19000"/>
                            </p:stCondLst>
                            <p:childTnLst>
                              <p:par>
                                <p:cTn id="3884" nodeType="afterEffect" fill="hold" presetClass="exit" presetID="1">
                                  <p:stCondLst>
                                    <p:cond delay="1000"/>
                                  </p:stCondLst>
                                  <p:childTnLst>
                                    <p:set>
                                      <p:cBhvr>
                                        <p:cTn id="3885" dur="1" fill="hold">
                                          <p:stCondLst>
                                            <p:cond delay="0"/>
                                          </p:stCondLst>
                                        </p:cTn>
                                        <p:tgtEl>
                                          <p:spTgt spid="1792"/>
                                        </p:tgtEl>
                                        <p:attrNameLst>
                                          <p:attrName>style.visibility</p:attrName>
                                        </p:attrNameLst>
                                      </p:cBhvr>
                                      <p:to>
                                        <p:strVal val="hidden"/>
                                      </p:to>
                                    </p:set>
                                  </p:childTnLst>
                                </p:cTn>
                              </p:par>
                            </p:childTnLst>
                          </p:cTn>
                        </p:par>
                        <p:par>
                          <p:cTn id="3886" fill="hold">
                            <p:stCondLst>
                              <p:cond delay="20000"/>
                            </p:stCondLst>
                            <p:childTnLst>
                              <p:par>
                                <p:cTn id="3887" nodeType="afterEffect" fill="hold" presetClass="exit" presetID="1">
                                  <p:stCondLst>
                                    <p:cond delay="1000"/>
                                  </p:stCondLst>
                                  <p:childTnLst>
                                    <p:set>
                                      <p:cBhvr>
                                        <p:cTn id="3888" dur="1" fill="hold">
                                          <p:stCondLst>
                                            <p:cond delay="0"/>
                                          </p:stCondLst>
                                        </p:cTn>
                                        <p:tgtEl>
                                          <p:spTgt spid="1791"/>
                                        </p:tgtEl>
                                        <p:attrNameLst>
                                          <p:attrName>style.visibility</p:attrName>
                                        </p:attrNameLst>
                                      </p:cBhvr>
                                      <p:to>
                                        <p:strVal val="hidden"/>
                                      </p:to>
                                    </p:set>
                                  </p:childTnLst>
                                </p:cTn>
                              </p:par>
                            </p:childTnLst>
                          </p:cTn>
                        </p:par>
                        <p:par>
                          <p:cTn id="3889" fill="hold">
                            <p:stCondLst>
                              <p:cond delay="21000"/>
                            </p:stCondLst>
                            <p:childTnLst>
                              <p:par>
                                <p:cTn id="3890" nodeType="afterEffect" fill="hold" presetClass="exit" presetID="1">
                                  <p:stCondLst>
                                    <p:cond delay="1000"/>
                                  </p:stCondLst>
                                  <p:childTnLst>
                                    <p:set>
                                      <p:cBhvr>
                                        <p:cTn id="3891" dur="1" fill="hold">
                                          <p:stCondLst>
                                            <p:cond delay="0"/>
                                          </p:stCondLst>
                                        </p:cTn>
                                        <p:tgtEl>
                                          <p:spTgt spid="1790"/>
                                        </p:tgtEl>
                                        <p:attrNameLst>
                                          <p:attrName>style.visibility</p:attrName>
                                        </p:attrNameLst>
                                      </p:cBhvr>
                                      <p:to>
                                        <p:strVal val="hidden"/>
                                      </p:to>
                                    </p:set>
                                  </p:childTnLst>
                                </p:cTn>
                              </p:par>
                            </p:childTnLst>
                          </p:cTn>
                        </p:par>
                        <p:par>
                          <p:cTn id="3892" fill="hold">
                            <p:stCondLst>
                              <p:cond delay="22000"/>
                            </p:stCondLst>
                            <p:childTnLst>
                              <p:par>
                                <p:cTn id="3893" nodeType="afterEffect" fill="hold" presetClass="exit" presetID="1">
                                  <p:stCondLst>
                                    <p:cond delay="1000"/>
                                  </p:stCondLst>
                                  <p:childTnLst>
                                    <p:set>
                                      <p:cBhvr>
                                        <p:cTn id="3894" dur="1" fill="hold">
                                          <p:stCondLst>
                                            <p:cond delay="0"/>
                                          </p:stCondLst>
                                        </p:cTn>
                                        <p:tgtEl>
                                          <p:spTgt spid="1789"/>
                                        </p:tgtEl>
                                        <p:attrNameLst>
                                          <p:attrName>style.visibility</p:attrName>
                                        </p:attrNameLst>
                                      </p:cBhvr>
                                      <p:to>
                                        <p:strVal val="hidden"/>
                                      </p:to>
                                    </p:set>
                                  </p:childTnLst>
                                </p:cTn>
                              </p:par>
                            </p:childTnLst>
                          </p:cTn>
                        </p:par>
                        <p:par>
                          <p:cTn id="3895" fill="hold">
                            <p:stCondLst>
                              <p:cond delay="23000"/>
                            </p:stCondLst>
                            <p:childTnLst>
                              <p:par>
                                <p:cTn id="3896" nodeType="afterEffect" fill="hold" presetClass="exit" presetID="1">
                                  <p:stCondLst>
                                    <p:cond delay="1000"/>
                                  </p:stCondLst>
                                  <p:childTnLst>
                                    <p:set>
                                      <p:cBhvr>
                                        <p:cTn id="3897" dur="1" fill="hold">
                                          <p:stCondLst>
                                            <p:cond delay="0"/>
                                          </p:stCondLst>
                                        </p:cTn>
                                        <p:tgtEl>
                                          <p:spTgt spid="1788"/>
                                        </p:tgtEl>
                                        <p:attrNameLst>
                                          <p:attrName>style.visibility</p:attrName>
                                        </p:attrNameLst>
                                      </p:cBhvr>
                                      <p:to>
                                        <p:strVal val="hidden"/>
                                      </p:to>
                                    </p:set>
                                  </p:childTnLst>
                                </p:cTn>
                              </p:par>
                            </p:childTnLst>
                          </p:cTn>
                        </p:par>
                        <p:par>
                          <p:cTn id="3898" fill="hold">
                            <p:stCondLst>
                              <p:cond delay="24000"/>
                            </p:stCondLst>
                            <p:childTnLst>
                              <p:par>
                                <p:cTn id="3899" nodeType="afterEffect" fill="hold" presetClass="exit" presetID="1">
                                  <p:stCondLst>
                                    <p:cond delay="1000"/>
                                  </p:stCondLst>
                                  <p:childTnLst>
                                    <p:set>
                                      <p:cBhvr>
                                        <p:cTn id="3900" dur="1" fill="hold">
                                          <p:stCondLst>
                                            <p:cond delay="9"/>
                                          </p:stCondLst>
                                        </p:cTn>
                                        <p:tgtEl>
                                          <p:spTgt spid="17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#50</a:t>
            </a:r>
            <a:endParaRPr b="0" lang="en-US" sz="4400" strike="noStrike" u="none">
              <a:solidFill>
                <a:srgbClr val="ffffff"/>
              </a:solidFill>
              <a:uFillTx/>
              <a:latin typeface="Arial"/>
            </a:endParaRPr>
          </a:p>
        </p:txBody>
      </p:sp>
      <p:sp>
        <p:nvSpPr>
          <p:cNvPr id="1813" name="PlaceHolder 43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thus it must be,  </a:t>
            </a:r>
            <a:endParaRPr b="0" lang="en-US" sz="3200" strike="noStrike" u="none">
              <a:solidFill>
                <a:srgbClr val="ffffff"/>
              </a:solidFill>
              <a:uFillTx/>
              <a:latin typeface="Arial"/>
            </a:endParaRPr>
          </a:p>
        </p:txBody>
      </p:sp>
      <p:sp>
        <p:nvSpPr>
          <p:cNvPr id="1814" name="PlaceHolder 43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que es necesario casarla, </a:t>
            </a:r>
            <a:endParaRPr b="0" lang="en-US" sz="3200" strike="noStrike" u="none">
              <a:solidFill>
                <a:srgbClr val="ffffff"/>
              </a:solidFill>
              <a:uFillTx/>
              <a:latin typeface="Arial"/>
            </a:endParaRPr>
          </a:p>
        </p:txBody>
      </p:sp>
      <p:sp>
        <p:nvSpPr>
          <p:cNvPr id="1815" name="PlaceHolder 43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comme nécessaire de la marier,</a:t>
            </a:r>
            <a:endParaRPr b="0" lang="en-US" sz="3200" strike="noStrike" u="none">
              <a:solidFill>
                <a:srgbClr val="ffffff"/>
              </a:solidFill>
              <a:uFillTx/>
              <a:latin typeface="Arial"/>
            </a:endParaRPr>
          </a:p>
        </p:txBody>
      </p:sp>
      <p:sp>
        <p:nvSpPr>
          <p:cNvPr id="1816" name="PlaceHolder 43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οὕτως ὀφείλει γίνεσθαι,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#51</a:t>
            </a:r>
            <a:endParaRPr b="0" lang="en-US" sz="4400" strike="noStrike" u="none">
              <a:solidFill>
                <a:srgbClr val="ffffff"/>
              </a:solidFill>
              <a:uFillTx/>
              <a:latin typeface="Arial"/>
            </a:endParaRPr>
          </a:p>
        </p:txBody>
      </p:sp>
      <p:sp>
        <p:nvSpPr>
          <p:cNvPr id="181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7:20, Paul said that each one should remain in the same calling as what?  </a:t>
            </a:r>
            <a:endParaRPr b="0" lang="en-US" sz="3200" strike="noStrike" u="none">
              <a:solidFill>
                <a:srgbClr val="ffffff"/>
              </a:solidFill>
              <a:uFillTx/>
              <a:latin typeface="Arial"/>
            </a:endParaRPr>
          </a:p>
        </p:txBody>
      </p:sp>
      <p:sp>
        <p:nvSpPr>
          <p:cNvPr id="1819" name="PlaceHolder 43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7:20, Pablo dijo que cada uno debe permanecer en el mismo llamado ¿qué? </a:t>
            </a:r>
            <a:endParaRPr b="0" lang="en-US" sz="3200" strike="noStrike" u="none">
              <a:solidFill>
                <a:srgbClr val="ffffff"/>
              </a:solidFill>
              <a:uFillTx/>
              <a:latin typeface="Arial"/>
            </a:endParaRPr>
          </a:p>
        </p:txBody>
      </p:sp>
      <p:sp>
        <p:nvSpPr>
          <p:cNvPr id="1820" name="PlaceHolder 43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7:20, Paul a dit que chacun devrait rester dans le même appel, comme quoi?</a:t>
            </a:r>
            <a:endParaRPr b="0" lang="en-US" sz="3200" strike="noStrike" u="none">
              <a:solidFill>
                <a:srgbClr val="ffffff"/>
              </a:solidFill>
              <a:uFillTx/>
              <a:latin typeface="Arial"/>
            </a:endParaRPr>
          </a:p>
        </p:txBody>
      </p:sp>
      <p:sp>
        <p:nvSpPr>
          <p:cNvPr id="1821" name="TextBox 127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22" name="TextBox 1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23" name="TextBox 1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24" name="TextBox 1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25" name="TextBox 1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26" name="TextBox 1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27" name="TextBox 1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28" name="TextBox 1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9" name="TextBox 1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0" name="TextBox 1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31" name="TextBox 1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32" name="TextBox 1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33" name="TextBox 12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34" name="TextBox 1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35" name="TextBox 12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36" name="TextBox 1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37" name="TextBox 1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38" name="TextBox 1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39" name="TextBox 1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40" name="TextBox 1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41" name="TextBox 1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42" name="TextBox 1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43" name="TextBox 1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44" name="TextBox 1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45" name="TextBox 1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46" name="TextBox 1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01" dur="indefinite" restart="never" nodeType="tmRoot">
          <p:childTnLst>
            <p:seq>
              <p:cTn id="3902" dur="indefinite" nodeType="mainSeq">
                <p:childTnLst>
                  <p:par>
                    <p:cTn id="3903" fill="hold">
                      <p:stCondLst>
                        <p:cond delay="indefinite"/>
                      </p:stCondLst>
                      <p:childTnLst>
                        <p:par>
                          <p:cTn id="3904" fill="hold">
                            <p:stCondLst>
                              <p:cond delay="0"/>
                            </p:stCondLst>
                            <p:childTnLst>
                              <p:par>
                                <p:cTn id="3905" nodeType="clickEffect" fill="hold" presetClass="exit" presetID="1">
                                  <p:stCondLst>
                                    <p:cond delay="1000"/>
                                  </p:stCondLst>
                                  <p:childTnLst>
                                    <p:set>
                                      <p:cBhvr>
                                        <p:cTn id="3906" dur="1" fill="hold">
                                          <p:stCondLst>
                                            <p:cond delay="0"/>
                                          </p:stCondLst>
                                        </p:cTn>
                                        <p:tgtEl>
                                          <p:spTgt spid="1846"/>
                                        </p:tgtEl>
                                        <p:attrNameLst>
                                          <p:attrName>style.visibility</p:attrName>
                                        </p:attrNameLst>
                                      </p:cBhvr>
                                      <p:to>
                                        <p:strVal val="hidden"/>
                                      </p:to>
                                    </p:set>
                                  </p:childTnLst>
                                </p:cTn>
                              </p:par>
                            </p:childTnLst>
                          </p:cTn>
                        </p:par>
                        <p:par>
                          <p:cTn id="3907" fill="hold">
                            <p:stCondLst>
                              <p:cond delay="1000"/>
                            </p:stCondLst>
                            <p:childTnLst>
                              <p:par>
                                <p:cTn id="3908" nodeType="afterEffect" fill="hold" presetClass="exit" presetID="1">
                                  <p:stCondLst>
                                    <p:cond delay="1000"/>
                                  </p:stCondLst>
                                  <p:childTnLst>
                                    <p:set>
                                      <p:cBhvr>
                                        <p:cTn id="3909" dur="1" fill="hold">
                                          <p:stCondLst>
                                            <p:cond delay="0"/>
                                          </p:stCondLst>
                                        </p:cTn>
                                        <p:tgtEl>
                                          <p:spTgt spid="1845"/>
                                        </p:tgtEl>
                                        <p:attrNameLst>
                                          <p:attrName>style.visibility</p:attrName>
                                        </p:attrNameLst>
                                      </p:cBhvr>
                                      <p:to>
                                        <p:strVal val="hidden"/>
                                      </p:to>
                                    </p:set>
                                  </p:childTnLst>
                                </p:cTn>
                              </p:par>
                            </p:childTnLst>
                          </p:cTn>
                        </p:par>
                        <p:par>
                          <p:cTn id="3910" fill="hold">
                            <p:stCondLst>
                              <p:cond delay="2000"/>
                            </p:stCondLst>
                            <p:childTnLst>
                              <p:par>
                                <p:cTn id="3911" nodeType="afterEffect" fill="hold" presetClass="exit" presetID="1">
                                  <p:stCondLst>
                                    <p:cond delay="1000"/>
                                  </p:stCondLst>
                                  <p:childTnLst>
                                    <p:set>
                                      <p:cBhvr>
                                        <p:cTn id="3912" dur="1" fill="hold">
                                          <p:stCondLst>
                                            <p:cond delay="0"/>
                                          </p:stCondLst>
                                        </p:cTn>
                                        <p:tgtEl>
                                          <p:spTgt spid="1844"/>
                                        </p:tgtEl>
                                        <p:attrNameLst>
                                          <p:attrName>style.visibility</p:attrName>
                                        </p:attrNameLst>
                                      </p:cBhvr>
                                      <p:to>
                                        <p:strVal val="hidden"/>
                                      </p:to>
                                    </p:set>
                                  </p:childTnLst>
                                </p:cTn>
                              </p:par>
                            </p:childTnLst>
                          </p:cTn>
                        </p:par>
                        <p:par>
                          <p:cTn id="3913" fill="hold">
                            <p:stCondLst>
                              <p:cond delay="3000"/>
                            </p:stCondLst>
                            <p:childTnLst>
                              <p:par>
                                <p:cTn id="3914" nodeType="afterEffect" fill="hold" presetClass="exit" presetID="1">
                                  <p:stCondLst>
                                    <p:cond delay="1000"/>
                                  </p:stCondLst>
                                  <p:childTnLst>
                                    <p:set>
                                      <p:cBhvr>
                                        <p:cTn id="3915" dur="1" fill="hold">
                                          <p:stCondLst>
                                            <p:cond delay="0"/>
                                          </p:stCondLst>
                                        </p:cTn>
                                        <p:tgtEl>
                                          <p:spTgt spid="1843"/>
                                        </p:tgtEl>
                                        <p:attrNameLst>
                                          <p:attrName>style.visibility</p:attrName>
                                        </p:attrNameLst>
                                      </p:cBhvr>
                                      <p:to>
                                        <p:strVal val="hidden"/>
                                      </p:to>
                                    </p:set>
                                  </p:childTnLst>
                                </p:cTn>
                              </p:par>
                            </p:childTnLst>
                          </p:cTn>
                        </p:par>
                        <p:par>
                          <p:cTn id="3916" fill="hold">
                            <p:stCondLst>
                              <p:cond delay="4000"/>
                            </p:stCondLst>
                            <p:childTnLst>
                              <p:par>
                                <p:cTn id="3917" nodeType="afterEffect" fill="hold" presetClass="exit" presetID="1">
                                  <p:stCondLst>
                                    <p:cond delay="1000"/>
                                  </p:stCondLst>
                                  <p:childTnLst>
                                    <p:set>
                                      <p:cBhvr>
                                        <p:cTn id="3918" dur="1" fill="hold">
                                          <p:stCondLst>
                                            <p:cond delay="0"/>
                                          </p:stCondLst>
                                        </p:cTn>
                                        <p:tgtEl>
                                          <p:spTgt spid="1842"/>
                                        </p:tgtEl>
                                        <p:attrNameLst>
                                          <p:attrName>style.visibility</p:attrName>
                                        </p:attrNameLst>
                                      </p:cBhvr>
                                      <p:to>
                                        <p:strVal val="hidden"/>
                                      </p:to>
                                    </p:set>
                                  </p:childTnLst>
                                </p:cTn>
                              </p:par>
                            </p:childTnLst>
                          </p:cTn>
                        </p:par>
                        <p:par>
                          <p:cTn id="3919" fill="hold">
                            <p:stCondLst>
                              <p:cond delay="5000"/>
                            </p:stCondLst>
                            <p:childTnLst>
                              <p:par>
                                <p:cTn id="3920" nodeType="afterEffect" fill="hold" presetClass="exit" presetID="1">
                                  <p:stCondLst>
                                    <p:cond delay="1000"/>
                                  </p:stCondLst>
                                  <p:childTnLst>
                                    <p:set>
                                      <p:cBhvr>
                                        <p:cTn id="3921" dur="1" fill="hold">
                                          <p:stCondLst>
                                            <p:cond delay="0"/>
                                          </p:stCondLst>
                                        </p:cTn>
                                        <p:tgtEl>
                                          <p:spTgt spid="1841"/>
                                        </p:tgtEl>
                                        <p:attrNameLst>
                                          <p:attrName>style.visibility</p:attrName>
                                        </p:attrNameLst>
                                      </p:cBhvr>
                                      <p:to>
                                        <p:strVal val="hidden"/>
                                      </p:to>
                                    </p:set>
                                  </p:childTnLst>
                                </p:cTn>
                              </p:par>
                            </p:childTnLst>
                          </p:cTn>
                        </p:par>
                        <p:par>
                          <p:cTn id="3922" fill="hold">
                            <p:stCondLst>
                              <p:cond delay="6000"/>
                            </p:stCondLst>
                            <p:childTnLst>
                              <p:par>
                                <p:cTn id="3923" nodeType="afterEffect" fill="hold" presetClass="exit" presetID="1">
                                  <p:stCondLst>
                                    <p:cond delay="1000"/>
                                  </p:stCondLst>
                                  <p:childTnLst>
                                    <p:set>
                                      <p:cBhvr>
                                        <p:cTn id="3924" dur="1" fill="hold">
                                          <p:stCondLst>
                                            <p:cond delay="0"/>
                                          </p:stCondLst>
                                        </p:cTn>
                                        <p:tgtEl>
                                          <p:spTgt spid="1840"/>
                                        </p:tgtEl>
                                        <p:attrNameLst>
                                          <p:attrName>style.visibility</p:attrName>
                                        </p:attrNameLst>
                                      </p:cBhvr>
                                      <p:to>
                                        <p:strVal val="hidden"/>
                                      </p:to>
                                    </p:set>
                                  </p:childTnLst>
                                </p:cTn>
                              </p:par>
                            </p:childTnLst>
                          </p:cTn>
                        </p:par>
                        <p:par>
                          <p:cTn id="3925" fill="hold">
                            <p:stCondLst>
                              <p:cond delay="7000"/>
                            </p:stCondLst>
                            <p:childTnLst>
                              <p:par>
                                <p:cTn id="3926" nodeType="afterEffect" fill="hold" presetClass="exit" presetID="1">
                                  <p:stCondLst>
                                    <p:cond delay="1000"/>
                                  </p:stCondLst>
                                  <p:childTnLst>
                                    <p:set>
                                      <p:cBhvr>
                                        <p:cTn id="3927" dur="1" fill="hold">
                                          <p:stCondLst>
                                            <p:cond delay="0"/>
                                          </p:stCondLst>
                                        </p:cTn>
                                        <p:tgtEl>
                                          <p:spTgt spid="1839"/>
                                        </p:tgtEl>
                                        <p:attrNameLst>
                                          <p:attrName>style.visibility</p:attrName>
                                        </p:attrNameLst>
                                      </p:cBhvr>
                                      <p:to>
                                        <p:strVal val="hidden"/>
                                      </p:to>
                                    </p:set>
                                  </p:childTnLst>
                                </p:cTn>
                              </p:par>
                            </p:childTnLst>
                          </p:cTn>
                        </p:par>
                        <p:par>
                          <p:cTn id="3928" fill="hold">
                            <p:stCondLst>
                              <p:cond delay="8000"/>
                            </p:stCondLst>
                            <p:childTnLst>
                              <p:par>
                                <p:cTn id="3929" nodeType="afterEffect" fill="hold" presetClass="exit" presetID="1">
                                  <p:stCondLst>
                                    <p:cond delay="1000"/>
                                  </p:stCondLst>
                                  <p:childTnLst>
                                    <p:set>
                                      <p:cBhvr>
                                        <p:cTn id="3930" dur="1" fill="hold">
                                          <p:stCondLst>
                                            <p:cond delay="0"/>
                                          </p:stCondLst>
                                        </p:cTn>
                                        <p:tgtEl>
                                          <p:spTgt spid="1838"/>
                                        </p:tgtEl>
                                        <p:attrNameLst>
                                          <p:attrName>style.visibility</p:attrName>
                                        </p:attrNameLst>
                                      </p:cBhvr>
                                      <p:to>
                                        <p:strVal val="hidden"/>
                                      </p:to>
                                    </p:set>
                                  </p:childTnLst>
                                </p:cTn>
                              </p:par>
                            </p:childTnLst>
                          </p:cTn>
                        </p:par>
                        <p:par>
                          <p:cTn id="3931" fill="hold">
                            <p:stCondLst>
                              <p:cond delay="9000"/>
                            </p:stCondLst>
                            <p:childTnLst>
                              <p:par>
                                <p:cTn id="3932" nodeType="afterEffect" fill="hold" presetClass="exit" presetID="1">
                                  <p:stCondLst>
                                    <p:cond delay="1000"/>
                                  </p:stCondLst>
                                  <p:childTnLst>
                                    <p:set>
                                      <p:cBhvr>
                                        <p:cTn id="3933" dur="1" fill="hold">
                                          <p:stCondLst>
                                            <p:cond delay="0"/>
                                          </p:stCondLst>
                                        </p:cTn>
                                        <p:tgtEl>
                                          <p:spTgt spid="1837"/>
                                        </p:tgtEl>
                                        <p:attrNameLst>
                                          <p:attrName>style.visibility</p:attrName>
                                        </p:attrNameLst>
                                      </p:cBhvr>
                                      <p:to>
                                        <p:strVal val="hidden"/>
                                      </p:to>
                                    </p:set>
                                  </p:childTnLst>
                                </p:cTn>
                              </p:par>
                            </p:childTnLst>
                          </p:cTn>
                        </p:par>
                        <p:par>
                          <p:cTn id="3934" fill="hold">
                            <p:stCondLst>
                              <p:cond delay="10000"/>
                            </p:stCondLst>
                            <p:childTnLst>
                              <p:par>
                                <p:cTn id="3935" nodeType="afterEffect" fill="hold" presetClass="exit" presetID="1">
                                  <p:stCondLst>
                                    <p:cond delay="1000"/>
                                  </p:stCondLst>
                                  <p:childTnLst>
                                    <p:set>
                                      <p:cBhvr>
                                        <p:cTn id="3936" dur="1" fill="hold">
                                          <p:stCondLst>
                                            <p:cond delay="0"/>
                                          </p:stCondLst>
                                        </p:cTn>
                                        <p:tgtEl>
                                          <p:spTgt spid="1836"/>
                                        </p:tgtEl>
                                        <p:attrNameLst>
                                          <p:attrName>style.visibility</p:attrName>
                                        </p:attrNameLst>
                                      </p:cBhvr>
                                      <p:to>
                                        <p:strVal val="hidden"/>
                                      </p:to>
                                    </p:set>
                                  </p:childTnLst>
                                </p:cTn>
                              </p:par>
                            </p:childTnLst>
                          </p:cTn>
                        </p:par>
                        <p:par>
                          <p:cTn id="3937" fill="hold">
                            <p:stCondLst>
                              <p:cond delay="11000"/>
                            </p:stCondLst>
                            <p:childTnLst>
                              <p:par>
                                <p:cTn id="3938" nodeType="afterEffect" fill="hold" presetClass="exit" presetID="1">
                                  <p:stCondLst>
                                    <p:cond delay="1000"/>
                                  </p:stCondLst>
                                  <p:childTnLst>
                                    <p:set>
                                      <p:cBhvr>
                                        <p:cTn id="3939" dur="1" fill="hold">
                                          <p:stCondLst>
                                            <p:cond delay="0"/>
                                          </p:stCondLst>
                                        </p:cTn>
                                        <p:tgtEl>
                                          <p:spTgt spid="1835"/>
                                        </p:tgtEl>
                                        <p:attrNameLst>
                                          <p:attrName>style.visibility</p:attrName>
                                        </p:attrNameLst>
                                      </p:cBhvr>
                                      <p:to>
                                        <p:strVal val="hidden"/>
                                      </p:to>
                                    </p:set>
                                  </p:childTnLst>
                                </p:cTn>
                              </p:par>
                            </p:childTnLst>
                          </p:cTn>
                        </p:par>
                        <p:par>
                          <p:cTn id="3940" fill="hold">
                            <p:stCondLst>
                              <p:cond delay="12000"/>
                            </p:stCondLst>
                            <p:childTnLst>
                              <p:par>
                                <p:cTn id="3941" nodeType="afterEffect" fill="hold" presetClass="exit" presetID="1">
                                  <p:stCondLst>
                                    <p:cond delay="1000"/>
                                  </p:stCondLst>
                                  <p:childTnLst>
                                    <p:set>
                                      <p:cBhvr>
                                        <p:cTn id="3942" dur="1" fill="hold">
                                          <p:stCondLst>
                                            <p:cond delay="0"/>
                                          </p:stCondLst>
                                        </p:cTn>
                                        <p:tgtEl>
                                          <p:spTgt spid="1834"/>
                                        </p:tgtEl>
                                        <p:attrNameLst>
                                          <p:attrName>style.visibility</p:attrName>
                                        </p:attrNameLst>
                                      </p:cBhvr>
                                      <p:to>
                                        <p:strVal val="hidden"/>
                                      </p:to>
                                    </p:set>
                                  </p:childTnLst>
                                </p:cTn>
                              </p:par>
                            </p:childTnLst>
                          </p:cTn>
                        </p:par>
                        <p:par>
                          <p:cTn id="3943" fill="hold">
                            <p:stCondLst>
                              <p:cond delay="13000"/>
                            </p:stCondLst>
                            <p:childTnLst>
                              <p:par>
                                <p:cTn id="3944" nodeType="afterEffect" fill="hold" presetClass="exit" presetID="1">
                                  <p:stCondLst>
                                    <p:cond delay="1000"/>
                                  </p:stCondLst>
                                  <p:childTnLst>
                                    <p:set>
                                      <p:cBhvr>
                                        <p:cTn id="3945" dur="1" fill="hold">
                                          <p:stCondLst>
                                            <p:cond delay="0"/>
                                          </p:stCondLst>
                                        </p:cTn>
                                        <p:tgtEl>
                                          <p:spTgt spid="1833"/>
                                        </p:tgtEl>
                                        <p:attrNameLst>
                                          <p:attrName>style.visibility</p:attrName>
                                        </p:attrNameLst>
                                      </p:cBhvr>
                                      <p:to>
                                        <p:strVal val="hidden"/>
                                      </p:to>
                                    </p:set>
                                  </p:childTnLst>
                                </p:cTn>
                              </p:par>
                            </p:childTnLst>
                          </p:cTn>
                        </p:par>
                        <p:par>
                          <p:cTn id="3946" fill="hold">
                            <p:stCondLst>
                              <p:cond delay="14000"/>
                            </p:stCondLst>
                            <p:childTnLst>
                              <p:par>
                                <p:cTn id="3947" nodeType="afterEffect" fill="hold" presetClass="exit" presetID="1">
                                  <p:stCondLst>
                                    <p:cond delay="1000"/>
                                  </p:stCondLst>
                                  <p:childTnLst>
                                    <p:set>
                                      <p:cBhvr>
                                        <p:cTn id="3948" dur="1" fill="hold">
                                          <p:stCondLst>
                                            <p:cond delay="0"/>
                                          </p:stCondLst>
                                        </p:cTn>
                                        <p:tgtEl>
                                          <p:spTgt spid="1832"/>
                                        </p:tgtEl>
                                        <p:attrNameLst>
                                          <p:attrName>style.visibility</p:attrName>
                                        </p:attrNameLst>
                                      </p:cBhvr>
                                      <p:to>
                                        <p:strVal val="hidden"/>
                                      </p:to>
                                    </p:set>
                                  </p:childTnLst>
                                </p:cTn>
                              </p:par>
                            </p:childTnLst>
                          </p:cTn>
                        </p:par>
                        <p:par>
                          <p:cTn id="3949" fill="hold">
                            <p:stCondLst>
                              <p:cond delay="15000"/>
                            </p:stCondLst>
                            <p:childTnLst>
                              <p:par>
                                <p:cTn id="3950" nodeType="afterEffect" fill="hold" presetClass="exit" presetID="1">
                                  <p:stCondLst>
                                    <p:cond delay="1000"/>
                                  </p:stCondLst>
                                  <p:childTnLst>
                                    <p:set>
                                      <p:cBhvr>
                                        <p:cTn id="3951" dur="1" fill="hold">
                                          <p:stCondLst>
                                            <p:cond delay="0"/>
                                          </p:stCondLst>
                                        </p:cTn>
                                        <p:tgtEl>
                                          <p:spTgt spid="1831"/>
                                        </p:tgtEl>
                                        <p:attrNameLst>
                                          <p:attrName>style.visibility</p:attrName>
                                        </p:attrNameLst>
                                      </p:cBhvr>
                                      <p:to>
                                        <p:strVal val="hidden"/>
                                      </p:to>
                                    </p:set>
                                  </p:childTnLst>
                                </p:cTn>
                              </p:par>
                            </p:childTnLst>
                          </p:cTn>
                        </p:par>
                        <p:par>
                          <p:cTn id="3952" fill="hold">
                            <p:stCondLst>
                              <p:cond delay="16000"/>
                            </p:stCondLst>
                            <p:childTnLst>
                              <p:par>
                                <p:cTn id="3953" nodeType="afterEffect" fill="hold" presetClass="exit" presetID="1">
                                  <p:stCondLst>
                                    <p:cond delay="1000"/>
                                  </p:stCondLst>
                                  <p:childTnLst>
                                    <p:set>
                                      <p:cBhvr>
                                        <p:cTn id="3954" dur="1" fill="hold">
                                          <p:stCondLst>
                                            <p:cond delay="0"/>
                                          </p:stCondLst>
                                        </p:cTn>
                                        <p:tgtEl>
                                          <p:spTgt spid="1830"/>
                                        </p:tgtEl>
                                        <p:attrNameLst>
                                          <p:attrName>style.visibility</p:attrName>
                                        </p:attrNameLst>
                                      </p:cBhvr>
                                      <p:to>
                                        <p:strVal val="hidden"/>
                                      </p:to>
                                    </p:set>
                                  </p:childTnLst>
                                </p:cTn>
                              </p:par>
                            </p:childTnLst>
                          </p:cTn>
                        </p:par>
                        <p:par>
                          <p:cTn id="3955" fill="hold">
                            <p:stCondLst>
                              <p:cond delay="17000"/>
                            </p:stCondLst>
                            <p:childTnLst>
                              <p:par>
                                <p:cTn id="3956" nodeType="afterEffect" fill="hold" presetClass="exit" presetID="1">
                                  <p:stCondLst>
                                    <p:cond delay="1000"/>
                                  </p:stCondLst>
                                  <p:childTnLst>
                                    <p:set>
                                      <p:cBhvr>
                                        <p:cTn id="3957" dur="1" fill="hold">
                                          <p:stCondLst>
                                            <p:cond delay="0"/>
                                          </p:stCondLst>
                                        </p:cTn>
                                        <p:tgtEl>
                                          <p:spTgt spid="1829"/>
                                        </p:tgtEl>
                                        <p:attrNameLst>
                                          <p:attrName>style.visibility</p:attrName>
                                        </p:attrNameLst>
                                      </p:cBhvr>
                                      <p:to>
                                        <p:strVal val="hidden"/>
                                      </p:to>
                                    </p:set>
                                  </p:childTnLst>
                                </p:cTn>
                              </p:par>
                            </p:childTnLst>
                          </p:cTn>
                        </p:par>
                        <p:par>
                          <p:cTn id="3958" fill="hold">
                            <p:stCondLst>
                              <p:cond delay="18000"/>
                            </p:stCondLst>
                            <p:childTnLst>
                              <p:par>
                                <p:cTn id="3959" nodeType="afterEffect" fill="hold" presetClass="exit" presetID="1">
                                  <p:stCondLst>
                                    <p:cond delay="1000"/>
                                  </p:stCondLst>
                                  <p:childTnLst>
                                    <p:set>
                                      <p:cBhvr>
                                        <p:cTn id="3960" dur="1" fill="hold">
                                          <p:stCondLst>
                                            <p:cond delay="0"/>
                                          </p:stCondLst>
                                        </p:cTn>
                                        <p:tgtEl>
                                          <p:spTgt spid="1828"/>
                                        </p:tgtEl>
                                        <p:attrNameLst>
                                          <p:attrName>style.visibility</p:attrName>
                                        </p:attrNameLst>
                                      </p:cBhvr>
                                      <p:to>
                                        <p:strVal val="hidden"/>
                                      </p:to>
                                    </p:set>
                                  </p:childTnLst>
                                </p:cTn>
                              </p:par>
                            </p:childTnLst>
                          </p:cTn>
                        </p:par>
                        <p:par>
                          <p:cTn id="3961" fill="hold">
                            <p:stCondLst>
                              <p:cond delay="19000"/>
                            </p:stCondLst>
                            <p:childTnLst>
                              <p:par>
                                <p:cTn id="3962" nodeType="afterEffect" fill="hold" presetClass="exit" presetID="1">
                                  <p:stCondLst>
                                    <p:cond delay="1000"/>
                                  </p:stCondLst>
                                  <p:childTnLst>
                                    <p:set>
                                      <p:cBhvr>
                                        <p:cTn id="3963" dur="1" fill="hold">
                                          <p:stCondLst>
                                            <p:cond delay="0"/>
                                          </p:stCondLst>
                                        </p:cTn>
                                        <p:tgtEl>
                                          <p:spTgt spid="1827"/>
                                        </p:tgtEl>
                                        <p:attrNameLst>
                                          <p:attrName>style.visibility</p:attrName>
                                        </p:attrNameLst>
                                      </p:cBhvr>
                                      <p:to>
                                        <p:strVal val="hidden"/>
                                      </p:to>
                                    </p:set>
                                  </p:childTnLst>
                                </p:cTn>
                              </p:par>
                            </p:childTnLst>
                          </p:cTn>
                        </p:par>
                        <p:par>
                          <p:cTn id="3964" fill="hold">
                            <p:stCondLst>
                              <p:cond delay="20000"/>
                            </p:stCondLst>
                            <p:childTnLst>
                              <p:par>
                                <p:cTn id="3965" nodeType="afterEffect" fill="hold" presetClass="exit" presetID="1">
                                  <p:stCondLst>
                                    <p:cond delay="1000"/>
                                  </p:stCondLst>
                                  <p:childTnLst>
                                    <p:set>
                                      <p:cBhvr>
                                        <p:cTn id="3966" dur="1" fill="hold">
                                          <p:stCondLst>
                                            <p:cond delay="0"/>
                                          </p:stCondLst>
                                        </p:cTn>
                                        <p:tgtEl>
                                          <p:spTgt spid="1826"/>
                                        </p:tgtEl>
                                        <p:attrNameLst>
                                          <p:attrName>style.visibility</p:attrName>
                                        </p:attrNameLst>
                                      </p:cBhvr>
                                      <p:to>
                                        <p:strVal val="hidden"/>
                                      </p:to>
                                    </p:set>
                                  </p:childTnLst>
                                </p:cTn>
                              </p:par>
                            </p:childTnLst>
                          </p:cTn>
                        </p:par>
                        <p:par>
                          <p:cTn id="3967" fill="hold">
                            <p:stCondLst>
                              <p:cond delay="21000"/>
                            </p:stCondLst>
                            <p:childTnLst>
                              <p:par>
                                <p:cTn id="3968" nodeType="afterEffect" fill="hold" presetClass="exit" presetID="1">
                                  <p:stCondLst>
                                    <p:cond delay="1000"/>
                                  </p:stCondLst>
                                  <p:childTnLst>
                                    <p:set>
                                      <p:cBhvr>
                                        <p:cTn id="3969" dur="1" fill="hold">
                                          <p:stCondLst>
                                            <p:cond delay="0"/>
                                          </p:stCondLst>
                                        </p:cTn>
                                        <p:tgtEl>
                                          <p:spTgt spid="1825"/>
                                        </p:tgtEl>
                                        <p:attrNameLst>
                                          <p:attrName>style.visibility</p:attrName>
                                        </p:attrNameLst>
                                      </p:cBhvr>
                                      <p:to>
                                        <p:strVal val="hidden"/>
                                      </p:to>
                                    </p:set>
                                  </p:childTnLst>
                                </p:cTn>
                              </p:par>
                            </p:childTnLst>
                          </p:cTn>
                        </p:par>
                        <p:par>
                          <p:cTn id="3970" fill="hold">
                            <p:stCondLst>
                              <p:cond delay="22000"/>
                            </p:stCondLst>
                            <p:childTnLst>
                              <p:par>
                                <p:cTn id="3971" nodeType="afterEffect" fill="hold" presetClass="exit" presetID="1">
                                  <p:stCondLst>
                                    <p:cond delay="1000"/>
                                  </p:stCondLst>
                                  <p:childTnLst>
                                    <p:set>
                                      <p:cBhvr>
                                        <p:cTn id="3972" dur="1" fill="hold">
                                          <p:stCondLst>
                                            <p:cond delay="0"/>
                                          </p:stCondLst>
                                        </p:cTn>
                                        <p:tgtEl>
                                          <p:spTgt spid="1824"/>
                                        </p:tgtEl>
                                        <p:attrNameLst>
                                          <p:attrName>style.visibility</p:attrName>
                                        </p:attrNameLst>
                                      </p:cBhvr>
                                      <p:to>
                                        <p:strVal val="hidden"/>
                                      </p:to>
                                    </p:set>
                                  </p:childTnLst>
                                </p:cTn>
                              </p:par>
                            </p:childTnLst>
                          </p:cTn>
                        </p:par>
                        <p:par>
                          <p:cTn id="3973" fill="hold">
                            <p:stCondLst>
                              <p:cond delay="23000"/>
                            </p:stCondLst>
                            <p:childTnLst>
                              <p:par>
                                <p:cTn id="3974" nodeType="afterEffect" fill="hold" presetClass="exit" presetID="1">
                                  <p:stCondLst>
                                    <p:cond delay="1000"/>
                                  </p:stCondLst>
                                  <p:childTnLst>
                                    <p:set>
                                      <p:cBhvr>
                                        <p:cTn id="3975" dur="1" fill="hold">
                                          <p:stCondLst>
                                            <p:cond delay="0"/>
                                          </p:stCondLst>
                                        </p:cTn>
                                        <p:tgtEl>
                                          <p:spTgt spid="1823"/>
                                        </p:tgtEl>
                                        <p:attrNameLst>
                                          <p:attrName>style.visibility</p:attrName>
                                        </p:attrNameLst>
                                      </p:cBhvr>
                                      <p:to>
                                        <p:strVal val="hidden"/>
                                      </p:to>
                                    </p:set>
                                  </p:childTnLst>
                                </p:cTn>
                              </p:par>
                            </p:childTnLst>
                          </p:cTn>
                        </p:par>
                        <p:par>
                          <p:cTn id="3976" fill="hold">
                            <p:stCondLst>
                              <p:cond delay="24000"/>
                            </p:stCondLst>
                            <p:childTnLst>
                              <p:par>
                                <p:cTn id="3977" nodeType="afterEffect" fill="hold" presetClass="exit" presetID="1">
                                  <p:stCondLst>
                                    <p:cond delay="1000"/>
                                  </p:stCondLst>
                                  <p:childTnLst>
                                    <p:set>
                                      <p:cBhvr>
                                        <p:cTn id="3978" dur="1" fill="hold">
                                          <p:stCondLst>
                                            <p:cond delay="9"/>
                                          </p:stCondLst>
                                        </p:cTn>
                                        <p:tgtEl>
                                          <p:spTgt spid="18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#51</a:t>
            </a:r>
            <a:endParaRPr b="0" lang="en-US" sz="4400" strike="noStrike" u="none">
              <a:solidFill>
                <a:srgbClr val="ffffff"/>
              </a:solidFill>
              <a:uFillTx/>
              <a:latin typeface="Arial"/>
            </a:endParaRPr>
          </a:p>
        </p:txBody>
      </p:sp>
      <p:sp>
        <p:nvSpPr>
          <p:cNvPr id="1848" name="PlaceHolder 43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which he was called.  </a:t>
            </a:r>
            <a:endParaRPr b="0" lang="en-US" sz="3200" strike="noStrike" u="none">
              <a:solidFill>
                <a:srgbClr val="ffffff"/>
              </a:solidFill>
              <a:uFillTx/>
              <a:latin typeface="Arial"/>
            </a:endParaRPr>
          </a:p>
        </p:txBody>
      </p:sp>
      <p:sp>
        <p:nvSpPr>
          <p:cNvPr id="1849" name="PlaceHolder 44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que fue llamado. </a:t>
            </a:r>
            <a:endParaRPr b="0" lang="en-US" sz="3200" strike="noStrike" u="none">
              <a:solidFill>
                <a:srgbClr val="ffffff"/>
              </a:solidFill>
              <a:uFillTx/>
              <a:latin typeface="Arial"/>
            </a:endParaRPr>
          </a:p>
        </p:txBody>
      </p:sp>
      <p:sp>
        <p:nvSpPr>
          <p:cNvPr id="1850" name="PlaceHolder 44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où il était lorsqu'il a été appelé.</a:t>
            </a:r>
            <a:endParaRPr b="0" lang="en-US" sz="3200" strike="noStrike" u="none">
              <a:solidFill>
                <a:srgbClr val="ffffff"/>
              </a:solidFill>
              <a:uFillTx/>
              <a:latin typeface="Arial"/>
            </a:endParaRPr>
          </a:p>
        </p:txBody>
      </p:sp>
      <p:sp>
        <p:nvSpPr>
          <p:cNvPr id="1851" name="PlaceHolder 44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ᾗ ἐκλήθη ἐν ταύτῃ μενέτω.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#52</a:t>
            </a:r>
            <a:endParaRPr b="0" lang="en-US" sz="4400" strike="noStrike" u="none">
              <a:solidFill>
                <a:srgbClr val="ffffff"/>
              </a:solidFill>
              <a:uFillTx/>
              <a:latin typeface="Arial"/>
            </a:endParaRPr>
          </a:p>
        </p:txBody>
      </p:sp>
      <p:sp>
        <p:nvSpPr>
          <p:cNvPr id="185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6:1, having a matter against another, would you to what to go to law before the unrighteous?  </a:t>
            </a:r>
            <a:endParaRPr b="0" lang="en-US" sz="3200" strike="noStrike" u="none">
              <a:solidFill>
                <a:srgbClr val="ffffff"/>
              </a:solidFill>
              <a:uFillTx/>
              <a:latin typeface="Arial"/>
            </a:endParaRPr>
          </a:p>
        </p:txBody>
      </p:sp>
      <p:sp>
        <p:nvSpPr>
          <p:cNvPr id="1854" name="PlaceHolder 44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6:1, teniendo un asunto contra otro, ¿a qué acudirías a la ley ante los injustos? </a:t>
            </a:r>
            <a:endParaRPr b="0" lang="en-US" sz="3200" strike="noStrike" u="none">
              <a:solidFill>
                <a:srgbClr val="ffffff"/>
              </a:solidFill>
              <a:uFillTx/>
              <a:latin typeface="Arial"/>
            </a:endParaRPr>
          </a:p>
        </p:txBody>
      </p:sp>
      <p:sp>
        <p:nvSpPr>
          <p:cNvPr id="1855" name="PlaceHolder 44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6:1, si vous avez un litige contre un autre, pourquoi devriez-vous vous adresser à la justice devant les injustes?</a:t>
            </a:r>
            <a:endParaRPr b="0" lang="en-US" sz="3200" strike="noStrike" u="none">
              <a:solidFill>
                <a:srgbClr val="ffffff"/>
              </a:solidFill>
              <a:uFillTx/>
              <a:latin typeface="Arial"/>
            </a:endParaRPr>
          </a:p>
        </p:txBody>
      </p:sp>
      <p:sp>
        <p:nvSpPr>
          <p:cNvPr id="1856" name="TextBox 130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57" name="TextBox 1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58" name="TextBox 1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59" name="TextBox 1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60" name="TextBox 1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61" name="TextBox 1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62" name="TextBox 1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63" name="TextBox 1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64" name="TextBox 1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65" name="TextBox 1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66" name="TextBox 1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67" name="TextBox 1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8" name="TextBox 13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69" name="TextBox 1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70" name="TextBox 13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71" name="TextBox 1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72" name="TextBox 1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73" name="TextBox 1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74" name="TextBox 1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75" name="TextBox 1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76" name="TextBox 1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77" name="TextBox 1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78" name="TextBox 1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79" name="TextBox 1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80" name="TextBox 1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81" name="TextBox 1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79" dur="indefinite" restart="never" nodeType="tmRoot">
          <p:childTnLst>
            <p:seq>
              <p:cTn id="3980" dur="indefinite" nodeType="mainSeq">
                <p:childTnLst>
                  <p:par>
                    <p:cTn id="3981" fill="hold">
                      <p:stCondLst>
                        <p:cond delay="indefinite"/>
                      </p:stCondLst>
                      <p:childTnLst>
                        <p:par>
                          <p:cTn id="3982" fill="hold">
                            <p:stCondLst>
                              <p:cond delay="0"/>
                            </p:stCondLst>
                            <p:childTnLst>
                              <p:par>
                                <p:cTn id="3983" nodeType="clickEffect" fill="hold" presetClass="exit" presetID="1">
                                  <p:stCondLst>
                                    <p:cond delay="1000"/>
                                  </p:stCondLst>
                                  <p:childTnLst>
                                    <p:set>
                                      <p:cBhvr>
                                        <p:cTn id="3984" dur="1" fill="hold">
                                          <p:stCondLst>
                                            <p:cond delay="0"/>
                                          </p:stCondLst>
                                        </p:cTn>
                                        <p:tgtEl>
                                          <p:spTgt spid="1881"/>
                                        </p:tgtEl>
                                        <p:attrNameLst>
                                          <p:attrName>style.visibility</p:attrName>
                                        </p:attrNameLst>
                                      </p:cBhvr>
                                      <p:to>
                                        <p:strVal val="hidden"/>
                                      </p:to>
                                    </p:set>
                                  </p:childTnLst>
                                </p:cTn>
                              </p:par>
                            </p:childTnLst>
                          </p:cTn>
                        </p:par>
                        <p:par>
                          <p:cTn id="3985" fill="hold">
                            <p:stCondLst>
                              <p:cond delay="1000"/>
                            </p:stCondLst>
                            <p:childTnLst>
                              <p:par>
                                <p:cTn id="3986" nodeType="afterEffect" fill="hold" presetClass="exit" presetID="1">
                                  <p:stCondLst>
                                    <p:cond delay="1000"/>
                                  </p:stCondLst>
                                  <p:childTnLst>
                                    <p:set>
                                      <p:cBhvr>
                                        <p:cTn id="3987" dur="1" fill="hold">
                                          <p:stCondLst>
                                            <p:cond delay="0"/>
                                          </p:stCondLst>
                                        </p:cTn>
                                        <p:tgtEl>
                                          <p:spTgt spid="1880"/>
                                        </p:tgtEl>
                                        <p:attrNameLst>
                                          <p:attrName>style.visibility</p:attrName>
                                        </p:attrNameLst>
                                      </p:cBhvr>
                                      <p:to>
                                        <p:strVal val="hidden"/>
                                      </p:to>
                                    </p:set>
                                  </p:childTnLst>
                                </p:cTn>
                              </p:par>
                            </p:childTnLst>
                          </p:cTn>
                        </p:par>
                        <p:par>
                          <p:cTn id="3988" fill="hold">
                            <p:stCondLst>
                              <p:cond delay="2000"/>
                            </p:stCondLst>
                            <p:childTnLst>
                              <p:par>
                                <p:cTn id="3989" nodeType="afterEffect" fill="hold" presetClass="exit" presetID="1">
                                  <p:stCondLst>
                                    <p:cond delay="1000"/>
                                  </p:stCondLst>
                                  <p:childTnLst>
                                    <p:set>
                                      <p:cBhvr>
                                        <p:cTn id="3990" dur="1" fill="hold">
                                          <p:stCondLst>
                                            <p:cond delay="0"/>
                                          </p:stCondLst>
                                        </p:cTn>
                                        <p:tgtEl>
                                          <p:spTgt spid="1879"/>
                                        </p:tgtEl>
                                        <p:attrNameLst>
                                          <p:attrName>style.visibility</p:attrName>
                                        </p:attrNameLst>
                                      </p:cBhvr>
                                      <p:to>
                                        <p:strVal val="hidden"/>
                                      </p:to>
                                    </p:set>
                                  </p:childTnLst>
                                </p:cTn>
                              </p:par>
                            </p:childTnLst>
                          </p:cTn>
                        </p:par>
                        <p:par>
                          <p:cTn id="3991" fill="hold">
                            <p:stCondLst>
                              <p:cond delay="3000"/>
                            </p:stCondLst>
                            <p:childTnLst>
                              <p:par>
                                <p:cTn id="3992" nodeType="afterEffect" fill="hold" presetClass="exit" presetID="1">
                                  <p:stCondLst>
                                    <p:cond delay="1000"/>
                                  </p:stCondLst>
                                  <p:childTnLst>
                                    <p:set>
                                      <p:cBhvr>
                                        <p:cTn id="3993" dur="1" fill="hold">
                                          <p:stCondLst>
                                            <p:cond delay="0"/>
                                          </p:stCondLst>
                                        </p:cTn>
                                        <p:tgtEl>
                                          <p:spTgt spid="1878"/>
                                        </p:tgtEl>
                                        <p:attrNameLst>
                                          <p:attrName>style.visibility</p:attrName>
                                        </p:attrNameLst>
                                      </p:cBhvr>
                                      <p:to>
                                        <p:strVal val="hidden"/>
                                      </p:to>
                                    </p:set>
                                  </p:childTnLst>
                                </p:cTn>
                              </p:par>
                            </p:childTnLst>
                          </p:cTn>
                        </p:par>
                        <p:par>
                          <p:cTn id="3994" fill="hold">
                            <p:stCondLst>
                              <p:cond delay="4000"/>
                            </p:stCondLst>
                            <p:childTnLst>
                              <p:par>
                                <p:cTn id="3995" nodeType="afterEffect" fill="hold" presetClass="exit" presetID="1">
                                  <p:stCondLst>
                                    <p:cond delay="1000"/>
                                  </p:stCondLst>
                                  <p:childTnLst>
                                    <p:set>
                                      <p:cBhvr>
                                        <p:cTn id="3996" dur="1" fill="hold">
                                          <p:stCondLst>
                                            <p:cond delay="0"/>
                                          </p:stCondLst>
                                        </p:cTn>
                                        <p:tgtEl>
                                          <p:spTgt spid="1877"/>
                                        </p:tgtEl>
                                        <p:attrNameLst>
                                          <p:attrName>style.visibility</p:attrName>
                                        </p:attrNameLst>
                                      </p:cBhvr>
                                      <p:to>
                                        <p:strVal val="hidden"/>
                                      </p:to>
                                    </p:set>
                                  </p:childTnLst>
                                </p:cTn>
                              </p:par>
                            </p:childTnLst>
                          </p:cTn>
                        </p:par>
                        <p:par>
                          <p:cTn id="3997" fill="hold">
                            <p:stCondLst>
                              <p:cond delay="5000"/>
                            </p:stCondLst>
                            <p:childTnLst>
                              <p:par>
                                <p:cTn id="3998" nodeType="afterEffect" fill="hold" presetClass="exit" presetID="1">
                                  <p:stCondLst>
                                    <p:cond delay="1000"/>
                                  </p:stCondLst>
                                  <p:childTnLst>
                                    <p:set>
                                      <p:cBhvr>
                                        <p:cTn id="3999" dur="1" fill="hold">
                                          <p:stCondLst>
                                            <p:cond delay="0"/>
                                          </p:stCondLst>
                                        </p:cTn>
                                        <p:tgtEl>
                                          <p:spTgt spid="1876"/>
                                        </p:tgtEl>
                                        <p:attrNameLst>
                                          <p:attrName>style.visibility</p:attrName>
                                        </p:attrNameLst>
                                      </p:cBhvr>
                                      <p:to>
                                        <p:strVal val="hidden"/>
                                      </p:to>
                                    </p:set>
                                  </p:childTnLst>
                                </p:cTn>
                              </p:par>
                            </p:childTnLst>
                          </p:cTn>
                        </p:par>
                        <p:par>
                          <p:cTn id="4000" fill="hold">
                            <p:stCondLst>
                              <p:cond delay="6000"/>
                            </p:stCondLst>
                            <p:childTnLst>
                              <p:par>
                                <p:cTn id="4001" nodeType="afterEffect" fill="hold" presetClass="exit" presetID="1">
                                  <p:stCondLst>
                                    <p:cond delay="1000"/>
                                  </p:stCondLst>
                                  <p:childTnLst>
                                    <p:set>
                                      <p:cBhvr>
                                        <p:cTn id="4002" dur="1" fill="hold">
                                          <p:stCondLst>
                                            <p:cond delay="0"/>
                                          </p:stCondLst>
                                        </p:cTn>
                                        <p:tgtEl>
                                          <p:spTgt spid="1875"/>
                                        </p:tgtEl>
                                        <p:attrNameLst>
                                          <p:attrName>style.visibility</p:attrName>
                                        </p:attrNameLst>
                                      </p:cBhvr>
                                      <p:to>
                                        <p:strVal val="hidden"/>
                                      </p:to>
                                    </p:set>
                                  </p:childTnLst>
                                </p:cTn>
                              </p:par>
                            </p:childTnLst>
                          </p:cTn>
                        </p:par>
                        <p:par>
                          <p:cTn id="4003" fill="hold">
                            <p:stCondLst>
                              <p:cond delay="7000"/>
                            </p:stCondLst>
                            <p:childTnLst>
                              <p:par>
                                <p:cTn id="4004" nodeType="afterEffect" fill="hold" presetClass="exit" presetID="1">
                                  <p:stCondLst>
                                    <p:cond delay="1000"/>
                                  </p:stCondLst>
                                  <p:childTnLst>
                                    <p:set>
                                      <p:cBhvr>
                                        <p:cTn id="4005" dur="1" fill="hold">
                                          <p:stCondLst>
                                            <p:cond delay="0"/>
                                          </p:stCondLst>
                                        </p:cTn>
                                        <p:tgtEl>
                                          <p:spTgt spid="1874"/>
                                        </p:tgtEl>
                                        <p:attrNameLst>
                                          <p:attrName>style.visibility</p:attrName>
                                        </p:attrNameLst>
                                      </p:cBhvr>
                                      <p:to>
                                        <p:strVal val="hidden"/>
                                      </p:to>
                                    </p:set>
                                  </p:childTnLst>
                                </p:cTn>
                              </p:par>
                            </p:childTnLst>
                          </p:cTn>
                        </p:par>
                        <p:par>
                          <p:cTn id="4006" fill="hold">
                            <p:stCondLst>
                              <p:cond delay="8000"/>
                            </p:stCondLst>
                            <p:childTnLst>
                              <p:par>
                                <p:cTn id="4007" nodeType="afterEffect" fill="hold" presetClass="exit" presetID="1">
                                  <p:stCondLst>
                                    <p:cond delay="1000"/>
                                  </p:stCondLst>
                                  <p:childTnLst>
                                    <p:set>
                                      <p:cBhvr>
                                        <p:cTn id="4008" dur="1" fill="hold">
                                          <p:stCondLst>
                                            <p:cond delay="0"/>
                                          </p:stCondLst>
                                        </p:cTn>
                                        <p:tgtEl>
                                          <p:spTgt spid="1873"/>
                                        </p:tgtEl>
                                        <p:attrNameLst>
                                          <p:attrName>style.visibility</p:attrName>
                                        </p:attrNameLst>
                                      </p:cBhvr>
                                      <p:to>
                                        <p:strVal val="hidden"/>
                                      </p:to>
                                    </p:set>
                                  </p:childTnLst>
                                </p:cTn>
                              </p:par>
                            </p:childTnLst>
                          </p:cTn>
                        </p:par>
                        <p:par>
                          <p:cTn id="4009" fill="hold">
                            <p:stCondLst>
                              <p:cond delay="9000"/>
                            </p:stCondLst>
                            <p:childTnLst>
                              <p:par>
                                <p:cTn id="4010" nodeType="afterEffect" fill="hold" presetClass="exit" presetID="1">
                                  <p:stCondLst>
                                    <p:cond delay="1000"/>
                                  </p:stCondLst>
                                  <p:childTnLst>
                                    <p:set>
                                      <p:cBhvr>
                                        <p:cTn id="4011" dur="1" fill="hold">
                                          <p:stCondLst>
                                            <p:cond delay="0"/>
                                          </p:stCondLst>
                                        </p:cTn>
                                        <p:tgtEl>
                                          <p:spTgt spid="1872"/>
                                        </p:tgtEl>
                                        <p:attrNameLst>
                                          <p:attrName>style.visibility</p:attrName>
                                        </p:attrNameLst>
                                      </p:cBhvr>
                                      <p:to>
                                        <p:strVal val="hidden"/>
                                      </p:to>
                                    </p:set>
                                  </p:childTnLst>
                                </p:cTn>
                              </p:par>
                            </p:childTnLst>
                          </p:cTn>
                        </p:par>
                        <p:par>
                          <p:cTn id="4012" fill="hold">
                            <p:stCondLst>
                              <p:cond delay="10000"/>
                            </p:stCondLst>
                            <p:childTnLst>
                              <p:par>
                                <p:cTn id="4013" nodeType="afterEffect" fill="hold" presetClass="exit" presetID="1">
                                  <p:stCondLst>
                                    <p:cond delay="1000"/>
                                  </p:stCondLst>
                                  <p:childTnLst>
                                    <p:set>
                                      <p:cBhvr>
                                        <p:cTn id="4014" dur="1" fill="hold">
                                          <p:stCondLst>
                                            <p:cond delay="0"/>
                                          </p:stCondLst>
                                        </p:cTn>
                                        <p:tgtEl>
                                          <p:spTgt spid="1871"/>
                                        </p:tgtEl>
                                        <p:attrNameLst>
                                          <p:attrName>style.visibility</p:attrName>
                                        </p:attrNameLst>
                                      </p:cBhvr>
                                      <p:to>
                                        <p:strVal val="hidden"/>
                                      </p:to>
                                    </p:set>
                                  </p:childTnLst>
                                </p:cTn>
                              </p:par>
                            </p:childTnLst>
                          </p:cTn>
                        </p:par>
                        <p:par>
                          <p:cTn id="4015" fill="hold">
                            <p:stCondLst>
                              <p:cond delay="11000"/>
                            </p:stCondLst>
                            <p:childTnLst>
                              <p:par>
                                <p:cTn id="4016" nodeType="afterEffect" fill="hold" presetClass="exit" presetID="1">
                                  <p:stCondLst>
                                    <p:cond delay="1000"/>
                                  </p:stCondLst>
                                  <p:childTnLst>
                                    <p:set>
                                      <p:cBhvr>
                                        <p:cTn id="4017" dur="1" fill="hold">
                                          <p:stCondLst>
                                            <p:cond delay="0"/>
                                          </p:stCondLst>
                                        </p:cTn>
                                        <p:tgtEl>
                                          <p:spTgt spid="1870"/>
                                        </p:tgtEl>
                                        <p:attrNameLst>
                                          <p:attrName>style.visibility</p:attrName>
                                        </p:attrNameLst>
                                      </p:cBhvr>
                                      <p:to>
                                        <p:strVal val="hidden"/>
                                      </p:to>
                                    </p:set>
                                  </p:childTnLst>
                                </p:cTn>
                              </p:par>
                            </p:childTnLst>
                          </p:cTn>
                        </p:par>
                        <p:par>
                          <p:cTn id="4018" fill="hold">
                            <p:stCondLst>
                              <p:cond delay="12000"/>
                            </p:stCondLst>
                            <p:childTnLst>
                              <p:par>
                                <p:cTn id="4019" nodeType="afterEffect" fill="hold" presetClass="exit" presetID="1">
                                  <p:stCondLst>
                                    <p:cond delay="1000"/>
                                  </p:stCondLst>
                                  <p:childTnLst>
                                    <p:set>
                                      <p:cBhvr>
                                        <p:cTn id="4020" dur="1" fill="hold">
                                          <p:stCondLst>
                                            <p:cond delay="0"/>
                                          </p:stCondLst>
                                        </p:cTn>
                                        <p:tgtEl>
                                          <p:spTgt spid="1869"/>
                                        </p:tgtEl>
                                        <p:attrNameLst>
                                          <p:attrName>style.visibility</p:attrName>
                                        </p:attrNameLst>
                                      </p:cBhvr>
                                      <p:to>
                                        <p:strVal val="hidden"/>
                                      </p:to>
                                    </p:set>
                                  </p:childTnLst>
                                </p:cTn>
                              </p:par>
                            </p:childTnLst>
                          </p:cTn>
                        </p:par>
                        <p:par>
                          <p:cTn id="4021" fill="hold">
                            <p:stCondLst>
                              <p:cond delay="13000"/>
                            </p:stCondLst>
                            <p:childTnLst>
                              <p:par>
                                <p:cTn id="4022" nodeType="afterEffect" fill="hold" presetClass="exit" presetID="1">
                                  <p:stCondLst>
                                    <p:cond delay="1000"/>
                                  </p:stCondLst>
                                  <p:childTnLst>
                                    <p:set>
                                      <p:cBhvr>
                                        <p:cTn id="4023" dur="1" fill="hold">
                                          <p:stCondLst>
                                            <p:cond delay="0"/>
                                          </p:stCondLst>
                                        </p:cTn>
                                        <p:tgtEl>
                                          <p:spTgt spid="1868"/>
                                        </p:tgtEl>
                                        <p:attrNameLst>
                                          <p:attrName>style.visibility</p:attrName>
                                        </p:attrNameLst>
                                      </p:cBhvr>
                                      <p:to>
                                        <p:strVal val="hidden"/>
                                      </p:to>
                                    </p:set>
                                  </p:childTnLst>
                                </p:cTn>
                              </p:par>
                            </p:childTnLst>
                          </p:cTn>
                        </p:par>
                        <p:par>
                          <p:cTn id="4024" fill="hold">
                            <p:stCondLst>
                              <p:cond delay="14000"/>
                            </p:stCondLst>
                            <p:childTnLst>
                              <p:par>
                                <p:cTn id="4025" nodeType="afterEffect" fill="hold" presetClass="exit" presetID="1">
                                  <p:stCondLst>
                                    <p:cond delay="1000"/>
                                  </p:stCondLst>
                                  <p:childTnLst>
                                    <p:set>
                                      <p:cBhvr>
                                        <p:cTn id="4026" dur="1" fill="hold">
                                          <p:stCondLst>
                                            <p:cond delay="0"/>
                                          </p:stCondLst>
                                        </p:cTn>
                                        <p:tgtEl>
                                          <p:spTgt spid="1867"/>
                                        </p:tgtEl>
                                        <p:attrNameLst>
                                          <p:attrName>style.visibility</p:attrName>
                                        </p:attrNameLst>
                                      </p:cBhvr>
                                      <p:to>
                                        <p:strVal val="hidden"/>
                                      </p:to>
                                    </p:set>
                                  </p:childTnLst>
                                </p:cTn>
                              </p:par>
                            </p:childTnLst>
                          </p:cTn>
                        </p:par>
                        <p:par>
                          <p:cTn id="4027" fill="hold">
                            <p:stCondLst>
                              <p:cond delay="15000"/>
                            </p:stCondLst>
                            <p:childTnLst>
                              <p:par>
                                <p:cTn id="4028" nodeType="afterEffect" fill="hold" presetClass="exit" presetID="1">
                                  <p:stCondLst>
                                    <p:cond delay="1000"/>
                                  </p:stCondLst>
                                  <p:childTnLst>
                                    <p:set>
                                      <p:cBhvr>
                                        <p:cTn id="4029" dur="1" fill="hold">
                                          <p:stCondLst>
                                            <p:cond delay="0"/>
                                          </p:stCondLst>
                                        </p:cTn>
                                        <p:tgtEl>
                                          <p:spTgt spid="1866"/>
                                        </p:tgtEl>
                                        <p:attrNameLst>
                                          <p:attrName>style.visibility</p:attrName>
                                        </p:attrNameLst>
                                      </p:cBhvr>
                                      <p:to>
                                        <p:strVal val="hidden"/>
                                      </p:to>
                                    </p:set>
                                  </p:childTnLst>
                                </p:cTn>
                              </p:par>
                            </p:childTnLst>
                          </p:cTn>
                        </p:par>
                        <p:par>
                          <p:cTn id="4030" fill="hold">
                            <p:stCondLst>
                              <p:cond delay="16000"/>
                            </p:stCondLst>
                            <p:childTnLst>
                              <p:par>
                                <p:cTn id="4031" nodeType="afterEffect" fill="hold" presetClass="exit" presetID="1">
                                  <p:stCondLst>
                                    <p:cond delay="1000"/>
                                  </p:stCondLst>
                                  <p:childTnLst>
                                    <p:set>
                                      <p:cBhvr>
                                        <p:cTn id="4032" dur="1" fill="hold">
                                          <p:stCondLst>
                                            <p:cond delay="0"/>
                                          </p:stCondLst>
                                        </p:cTn>
                                        <p:tgtEl>
                                          <p:spTgt spid="1865"/>
                                        </p:tgtEl>
                                        <p:attrNameLst>
                                          <p:attrName>style.visibility</p:attrName>
                                        </p:attrNameLst>
                                      </p:cBhvr>
                                      <p:to>
                                        <p:strVal val="hidden"/>
                                      </p:to>
                                    </p:set>
                                  </p:childTnLst>
                                </p:cTn>
                              </p:par>
                            </p:childTnLst>
                          </p:cTn>
                        </p:par>
                        <p:par>
                          <p:cTn id="4033" fill="hold">
                            <p:stCondLst>
                              <p:cond delay="17000"/>
                            </p:stCondLst>
                            <p:childTnLst>
                              <p:par>
                                <p:cTn id="4034" nodeType="afterEffect" fill="hold" presetClass="exit" presetID="1">
                                  <p:stCondLst>
                                    <p:cond delay="1000"/>
                                  </p:stCondLst>
                                  <p:childTnLst>
                                    <p:set>
                                      <p:cBhvr>
                                        <p:cTn id="4035" dur="1" fill="hold">
                                          <p:stCondLst>
                                            <p:cond delay="0"/>
                                          </p:stCondLst>
                                        </p:cTn>
                                        <p:tgtEl>
                                          <p:spTgt spid="1864"/>
                                        </p:tgtEl>
                                        <p:attrNameLst>
                                          <p:attrName>style.visibility</p:attrName>
                                        </p:attrNameLst>
                                      </p:cBhvr>
                                      <p:to>
                                        <p:strVal val="hidden"/>
                                      </p:to>
                                    </p:set>
                                  </p:childTnLst>
                                </p:cTn>
                              </p:par>
                            </p:childTnLst>
                          </p:cTn>
                        </p:par>
                        <p:par>
                          <p:cTn id="4036" fill="hold">
                            <p:stCondLst>
                              <p:cond delay="18000"/>
                            </p:stCondLst>
                            <p:childTnLst>
                              <p:par>
                                <p:cTn id="4037" nodeType="afterEffect" fill="hold" presetClass="exit" presetID="1">
                                  <p:stCondLst>
                                    <p:cond delay="1000"/>
                                  </p:stCondLst>
                                  <p:childTnLst>
                                    <p:set>
                                      <p:cBhvr>
                                        <p:cTn id="4038" dur="1" fill="hold">
                                          <p:stCondLst>
                                            <p:cond delay="0"/>
                                          </p:stCondLst>
                                        </p:cTn>
                                        <p:tgtEl>
                                          <p:spTgt spid="1863"/>
                                        </p:tgtEl>
                                        <p:attrNameLst>
                                          <p:attrName>style.visibility</p:attrName>
                                        </p:attrNameLst>
                                      </p:cBhvr>
                                      <p:to>
                                        <p:strVal val="hidden"/>
                                      </p:to>
                                    </p:set>
                                  </p:childTnLst>
                                </p:cTn>
                              </p:par>
                            </p:childTnLst>
                          </p:cTn>
                        </p:par>
                        <p:par>
                          <p:cTn id="4039" fill="hold">
                            <p:stCondLst>
                              <p:cond delay="19000"/>
                            </p:stCondLst>
                            <p:childTnLst>
                              <p:par>
                                <p:cTn id="4040" nodeType="afterEffect" fill="hold" presetClass="exit" presetID="1">
                                  <p:stCondLst>
                                    <p:cond delay="1000"/>
                                  </p:stCondLst>
                                  <p:childTnLst>
                                    <p:set>
                                      <p:cBhvr>
                                        <p:cTn id="4041" dur="1" fill="hold">
                                          <p:stCondLst>
                                            <p:cond delay="0"/>
                                          </p:stCondLst>
                                        </p:cTn>
                                        <p:tgtEl>
                                          <p:spTgt spid="1862"/>
                                        </p:tgtEl>
                                        <p:attrNameLst>
                                          <p:attrName>style.visibility</p:attrName>
                                        </p:attrNameLst>
                                      </p:cBhvr>
                                      <p:to>
                                        <p:strVal val="hidden"/>
                                      </p:to>
                                    </p:set>
                                  </p:childTnLst>
                                </p:cTn>
                              </p:par>
                            </p:childTnLst>
                          </p:cTn>
                        </p:par>
                        <p:par>
                          <p:cTn id="4042" fill="hold">
                            <p:stCondLst>
                              <p:cond delay="20000"/>
                            </p:stCondLst>
                            <p:childTnLst>
                              <p:par>
                                <p:cTn id="4043" nodeType="afterEffect" fill="hold" presetClass="exit" presetID="1">
                                  <p:stCondLst>
                                    <p:cond delay="1000"/>
                                  </p:stCondLst>
                                  <p:childTnLst>
                                    <p:set>
                                      <p:cBhvr>
                                        <p:cTn id="4044" dur="1" fill="hold">
                                          <p:stCondLst>
                                            <p:cond delay="0"/>
                                          </p:stCondLst>
                                        </p:cTn>
                                        <p:tgtEl>
                                          <p:spTgt spid="1861"/>
                                        </p:tgtEl>
                                        <p:attrNameLst>
                                          <p:attrName>style.visibility</p:attrName>
                                        </p:attrNameLst>
                                      </p:cBhvr>
                                      <p:to>
                                        <p:strVal val="hidden"/>
                                      </p:to>
                                    </p:set>
                                  </p:childTnLst>
                                </p:cTn>
                              </p:par>
                            </p:childTnLst>
                          </p:cTn>
                        </p:par>
                        <p:par>
                          <p:cTn id="4045" fill="hold">
                            <p:stCondLst>
                              <p:cond delay="21000"/>
                            </p:stCondLst>
                            <p:childTnLst>
                              <p:par>
                                <p:cTn id="4046" nodeType="afterEffect" fill="hold" presetClass="exit" presetID="1">
                                  <p:stCondLst>
                                    <p:cond delay="1000"/>
                                  </p:stCondLst>
                                  <p:childTnLst>
                                    <p:set>
                                      <p:cBhvr>
                                        <p:cTn id="4047" dur="1" fill="hold">
                                          <p:stCondLst>
                                            <p:cond delay="0"/>
                                          </p:stCondLst>
                                        </p:cTn>
                                        <p:tgtEl>
                                          <p:spTgt spid="1860"/>
                                        </p:tgtEl>
                                        <p:attrNameLst>
                                          <p:attrName>style.visibility</p:attrName>
                                        </p:attrNameLst>
                                      </p:cBhvr>
                                      <p:to>
                                        <p:strVal val="hidden"/>
                                      </p:to>
                                    </p:set>
                                  </p:childTnLst>
                                </p:cTn>
                              </p:par>
                            </p:childTnLst>
                          </p:cTn>
                        </p:par>
                        <p:par>
                          <p:cTn id="4048" fill="hold">
                            <p:stCondLst>
                              <p:cond delay="22000"/>
                            </p:stCondLst>
                            <p:childTnLst>
                              <p:par>
                                <p:cTn id="4049" nodeType="afterEffect" fill="hold" presetClass="exit" presetID="1">
                                  <p:stCondLst>
                                    <p:cond delay="1000"/>
                                  </p:stCondLst>
                                  <p:childTnLst>
                                    <p:set>
                                      <p:cBhvr>
                                        <p:cTn id="4050" dur="1" fill="hold">
                                          <p:stCondLst>
                                            <p:cond delay="0"/>
                                          </p:stCondLst>
                                        </p:cTn>
                                        <p:tgtEl>
                                          <p:spTgt spid="1859"/>
                                        </p:tgtEl>
                                        <p:attrNameLst>
                                          <p:attrName>style.visibility</p:attrName>
                                        </p:attrNameLst>
                                      </p:cBhvr>
                                      <p:to>
                                        <p:strVal val="hidden"/>
                                      </p:to>
                                    </p:set>
                                  </p:childTnLst>
                                </p:cTn>
                              </p:par>
                            </p:childTnLst>
                          </p:cTn>
                        </p:par>
                        <p:par>
                          <p:cTn id="4051" fill="hold">
                            <p:stCondLst>
                              <p:cond delay="23000"/>
                            </p:stCondLst>
                            <p:childTnLst>
                              <p:par>
                                <p:cTn id="4052" nodeType="afterEffect" fill="hold" presetClass="exit" presetID="1">
                                  <p:stCondLst>
                                    <p:cond delay="1000"/>
                                  </p:stCondLst>
                                  <p:childTnLst>
                                    <p:set>
                                      <p:cBhvr>
                                        <p:cTn id="4053" dur="1" fill="hold">
                                          <p:stCondLst>
                                            <p:cond delay="0"/>
                                          </p:stCondLst>
                                        </p:cTn>
                                        <p:tgtEl>
                                          <p:spTgt spid="1858"/>
                                        </p:tgtEl>
                                        <p:attrNameLst>
                                          <p:attrName>style.visibility</p:attrName>
                                        </p:attrNameLst>
                                      </p:cBhvr>
                                      <p:to>
                                        <p:strVal val="hidden"/>
                                      </p:to>
                                    </p:set>
                                  </p:childTnLst>
                                </p:cTn>
                              </p:par>
                            </p:childTnLst>
                          </p:cTn>
                        </p:par>
                        <p:par>
                          <p:cTn id="4054" fill="hold">
                            <p:stCondLst>
                              <p:cond delay="24000"/>
                            </p:stCondLst>
                            <p:childTnLst>
                              <p:par>
                                <p:cTn id="4055" nodeType="afterEffect" fill="hold" presetClass="exit" presetID="1">
                                  <p:stCondLst>
                                    <p:cond delay="1000"/>
                                  </p:stCondLst>
                                  <p:childTnLst>
                                    <p:set>
                                      <p:cBhvr>
                                        <p:cTn id="4056" dur="1" fill="hold">
                                          <p:stCondLst>
                                            <p:cond delay="9"/>
                                          </p:stCondLst>
                                        </p:cTn>
                                        <p:tgtEl>
                                          <p:spTgt spid="18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#52</a:t>
            </a:r>
            <a:endParaRPr b="0" lang="en-US" sz="4400" strike="noStrike" u="none">
              <a:solidFill>
                <a:srgbClr val="ffffff"/>
              </a:solidFill>
              <a:uFillTx/>
              <a:latin typeface="Arial"/>
            </a:endParaRPr>
          </a:p>
        </p:txBody>
      </p:sp>
      <p:sp>
        <p:nvSpPr>
          <p:cNvPr id="1883" name="PlaceHolder 44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Dare any of you,  </a:t>
            </a:r>
            <a:endParaRPr b="0" lang="en-US" sz="3200" strike="noStrike" u="none">
              <a:solidFill>
                <a:srgbClr val="ffffff"/>
              </a:solidFill>
              <a:uFillTx/>
              <a:latin typeface="Arial"/>
            </a:endParaRPr>
          </a:p>
        </p:txBody>
      </p:sp>
      <p:sp>
        <p:nvSpPr>
          <p:cNvPr id="1884" name="PlaceHolder 44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 atreve alguno de vosotros, </a:t>
            </a:r>
            <a:endParaRPr b="0" lang="en-US" sz="3200" strike="noStrike" u="none">
              <a:solidFill>
                <a:srgbClr val="ffffff"/>
              </a:solidFill>
              <a:uFillTx/>
              <a:latin typeface="Arial"/>
            </a:endParaRPr>
          </a:p>
        </p:txBody>
      </p:sp>
      <p:sp>
        <p:nvSpPr>
          <p:cNvPr id="1885" name="PlaceHolder 45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Quelqu'un de vous,</a:t>
            </a:r>
            <a:endParaRPr b="0" lang="en-US" sz="3200" strike="noStrike" u="none">
              <a:solidFill>
                <a:srgbClr val="ffffff"/>
              </a:solidFill>
              <a:uFillTx/>
              <a:latin typeface="Arial"/>
            </a:endParaRPr>
          </a:p>
        </p:txBody>
      </p:sp>
      <p:sp>
        <p:nvSpPr>
          <p:cNvPr id="1886" name="PlaceHolder 45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Τολμᾷ τις ὑμῶν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#53</a:t>
            </a:r>
            <a:endParaRPr b="0" lang="en-US" sz="4400" strike="noStrike" u="none">
              <a:solidFill>
                <a:srgbClr val="ffffff"/>
              </a:solidFill>
              <a:uFillTx/>
              <a:latin typeface="Arial"/>
            </a:endParaRPr>
          </a:p>
        </p:txBody>
      </p:sp>
      <p:sp>
        <p:nvSpPr>
          <p:cNvPr id="188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5:1, the immoral sexual activity that was actually reported in Corinth was between which relatives?  </a:t>
            </a:r>
            <a:endParaRPr b="0" lang="en-US" sz="3200" strike="noStrike" u="none">
              <a:solidFill>
                <a:srgbClr val="ffffff"/>
              </a:solidFill>
              <a:uFillTx/>
              <a:latin typeface="Arial"/>
            </a:endParaRPr>
          </a:p>
        </p:txBody>
      </p:sp>
      <p:sp>
        <p:nvSpPr>
          <p:cNvPr id="1889" name="PlaceHolder 45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5:1, ¿entre qué parientes se produjo la actividad sexual inmoral que en realidad se informó en Corinto? </a:t>
            </a:r>
            <a:endParaRPr b="0" lang="en-US" sz="3200" strike="noStrike" u="none">
              <a:solidFill>
                <a:srgbClr val="ffffff"/>
              </a:solidFill>
              <a:uFillTx/>
              <a:latin typeface="Arial"/>
            </a:endParaRPr>
          </a:p>
        </p:txBody>
      </p:sp>
      <p:sp>
        <p:nvSpPr>
          <p:cNvPr id="1890" name="PlaceHolder 45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5:1, l’activité sexuelle immorale qui a été effectivement rapportée à Corinthe s’est déroulée entre quels parents?</a:t>
            </a:r>
            <a:endParaRPr b="0" lang="en-US" sz="3200" strike="noStrike" u="none">
              <a:solidFill>
                <a:srgbClr val="ffffff"/>
              </a:solidFill>
              <a:uFillTx/>
              <a:latin typeface="Arial"/>
            </a:endParaRPr>
          </a:p>
        </p:txBody>
      </p:sp>
      <p:sp>
        <p:nvSpPr>
          <p:cNvPr id="1891" name="TextBox 132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92" name="TextBox 1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93" name="TextBox 1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94" name="TextBox 1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95" name="TextBox 1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96" name="TextBox 1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97" name="TextBox 1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98" name="TextBox 1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99" name="TextBox 1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00" name="TextBox 1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01" name="TextBox 1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02" name="TextBox 1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03" name="TextBox 13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04" name="TextBox 1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05" name="TextBox 13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06" name="TextBox 13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7" name="TextBox 13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08" name="TextBox 13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09" name="TextBox 13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10" name="TextBox 13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11" name="TextBox 13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12" name="TextBox 13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13" name="TextBox 13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14" name="TextBox 13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15" name="TextBox 13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16" name="TextBox 13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057" dur="indefinite" restart="never" nodeType="tmRoot">
          <p:childTnLst>
            <p:seq>
              <p:cTn id="4058" dur="indefinite" nodeType="mainSeq">
                <p:childTnLst>
                  <p:par>
                    <p:cTn id="4059" fill="hold">
                      <p:stCondLst>
                        <p:cond delay="indefinite"/>
                      </p:stCondLst>
                      <p:childTnLst>
                        <p:par>
                          <p:cTn id="4060" fill="hold">
                            <p:stCondLst>
                              <p:cond delay="0"/>
                            </p:stCondLst>
                            <p:childTnLst>
                              <p:par>
                                <p:cTn id="4061" nodeType="clickEffect" fill="hold" presetClass="exit" presetID="1">
                                  <p:stCondLst>
                                    <p:cond delay="1000"/>
                                  </p:stCondLst>
                                  <p:childTnLst>
                                    <p:set>
                                      <p:cBhvr>
                                        <p:cTn id="4062" dur="1" fill="hold">
                                          <p:stCondLst>
                                            <p:cond delay="0"/>
                                          </p:stCondLst>
                                        </p:cTn>
                                        <p:tgtEl>
                                          <p:spTgt spid="1916"/>
                                        </p:tgtEl>
                                        <p:attrNameLst>
                                          <p:attrName>style.visibility</p:attrName>
                                        </p:attrNameLst>
                                      </p:cBhvr>
                                      <p:to>
                                        <p:strVal val="hidden"/>
                                      </p:to>
                                    </p:set>
                                  </p:childTnLst>
                                </p:cTn>
                              </p:par>
                            </p:childTnLst>
                          </p:cTn>
                        </p:par>
                        <p:par>
                          <p:cTn id="4063" fill="hold">
                            <p:stCondLst>
                              <p:cond delay="1000"/>
                            </p:stCondLst>
                            <p:childTnLst>
                              <p:par>
                                <p:cTn id="4064" nodeType="afterEffect" fill="hold" presetClass="exit" presetID="1">
                                  <p:stCondLst>
                                    <p:cond delay="1000"/>
                                  </p:stCondLst>
                                  <p:childTnLst>
                                    <p:set>
                                      <p:cBhvr>
                                        <p:cTn id="4065" dur="1" fill="hold">
                                          <p:stCondLst>
                                            <p:cond delay="0"/>
                                          </p:stCondLst>
                                        </p:cTn>
                                        <p:tgtEl>
                                          <p:spTgt spid="1915"/>
                                        </p:tgtEl>
                                        <p:attrNameLst>
                                          <p:attrName>style.visibility</p:attrName>
                                        </p:attrNameLst>
                                      </p:cBhvr>
                                      <p:to>
                                        <p:strVal val="hidden"/>
                                      </p:to>
                                    </p:set>
                                  </p:childTnLst>
                                </p:cTn>
                              </p:par>
                            </p:childTnLst>
                          </p:cTn>
                        </p:par>
                        <p:par>
                          <p:cTn id="4066" fill="hold">
                            <p:stCondLst>
                              <p:cond delay="2000"/>
                            </p:stCondLst>
                            <p:childTnLst>
                              <p:par>
                                <p:cTn id="4067" nodeType="afterEffect" fill="hold" presetClass="exit" presetID="1">
                                  <p:stCondLst>
                                    <p:cond delay="1000"/>
                                  </p:stCondLst>
                                  <p:childTnLst>
                                    <p:set>
                                      <p:cBhvr>
                                        <p:cTn id="4068" dur="1" fill="hold">
                                          <p:stCondLst>
                                            <p:cond delay="0"/>
                                          </p:stCondLst>
                                        </p:cTn>
                                        <p:tgtEl>
                                          <p:spTgt spid="1914"/>
                                        </p:tgtEl>
                                        <p:attrNameLst>
                                          <p:attrName>style.visibility</p:attrName>
                                        </p:attrNameLst>
                                      </p:cBhvr>
                                      <p:to>
                                        <p:strVal val="hidden"/>
                                      </p:to>
                                    </p:set>
                                  </p:childTnLst>
                                </p:cTn>
                              </p:par>
                            </p:childTnLst>
                          </p:cTn>
                        </p:par>
                        <p:par>
                          <p:cTn id="4069" fill="hold">
                            <p:stCondLst>
                              <p:cond delay="3000"/>
                            </p:stCondLst>
                            <p:childTnLst>
                              <p:par>
                                <p:cTn id="4070" nodeType="afterEffect" fill="hold" presetClass="exit" presetID="1">
                                  <p:stCondLst>
                                    <p:cond delay="1000"/>
                                  </p:stCondLst>
                                  <p:childTnLst>
                                    <p:set>
                                      <p:cBhvr>
                                        <p:cTn id="4071" dur="1" fill="hold">
                                          <p:stCondLst>
                                            <p:cond delay="0"/>
                                          </p:stCondLst>
                                        </p:cTn>
                                        <p:tgtEl>
                                          <p:spTgt spid="1913"/>
                                        </p:tgtEl>
                                        <p:attrNameLst>
                                          <p:attrName>style.visibility</p:attrName>
                                        </p:attrNameLst>
                                      </p:cBhvr>
                                      <p:to>
                                        <p:strVal val="hidden"/>
                                      </p:to>
                                    </p:set>
                                  </p:childTnLst>
                                </p:cTn>
                              </p:par>
                            </p:childTnLst>
                          </p:cTn>
                        </p:par>
                        <p:par>
                          <p:cTn id="4072" fill="hold">
                            <p:stCondLst>
                              <p:cond delay="4000"/>
                            </p:stCondLst>
                            <p:childTnLst>
                              <p:par>
                                <p:cTn id="4073" nodeType="afterEffect" fill="hold" presetClass="exit" presetID="1">
                                  <p:stCondLst>
                                    <p:cond delay="1000"/>
                                  </p:stCondLst>
                                  <p:childTnLst>
                                    <p:set>
                                      <p:cBhvr>
                                        <p:cTn id="4074" dur="1" fill="hold">
                                          <p:stCondLst>
                                            <p:cond delay="0"/>
                                          </p:stCondLst>
                                        </p:cTn>
                                        <p:tgtEl>
                                          <p:spTgt spid="1912"/>
                                        </p:tgtEl>
                                        <p:attrNameLst>
                                          <p:attrName>style.visibility</p:attrName>
                                        </p:attrNameLst>
                                      </p:cBhvr>
                                      <p:to>
                                        <p:strVal val="hidden"/>
                                      </p:to>
                                    </p:set>
                                  </p:childTnLst>
                                </p:cTn>
                              </p:par>
                            </p:childTnLst>
                          </p:cTn>
                        </p:par>
                        <p:par>
                          <p:cTn id="4075" fill="hold">
                            <p:stCondLst>
                              <p:cond delay="5000"/>
                            </p:stCondLst>
                            <p:childTnLst>
                              <p:par>
                                <p:cTn id="4076" nodeType="afterEffect" fill="hold" presetClass="exit" presetID="1">
                                  <p:stCondLst>
                                    <p:cond delay="1000"/>
                                  </p:stCondLst>
                                  <p:childTnLst>
                                    <p:set>
                                      <p:cBhvr>
                                        <p:cTn id="4077" dur="1" fill="hold">
                                          <p:stCondLst>
                                            <p:cond delay="0"/>
                                          </p:stCondLst>
                                        </p:cTn>
                                        <p:tgtEl>
                                          <p:spTgt spid="1911"/>
                                        </p:tgtEl>
                                        <p:attrNameLst>
                                          <p:attrName>style.visibility</p:attrName>
                                        </p:attrNameLst>
                                      </p:cBhvr>
                                      <p:to>
                                        <p:strVal val="hidden"/>
                                      </p:to>
                                    </p:set>
                                  </p:childTnLst>
                                </p:cTn>
                              </p:par>
                            </p:childTnLst>
                          </p:cTn>
                        </p:par>
                        <p:par>
                          <p:cTn id="4078" fill="hold">
                            <p:stCondLst>
                              <p:cond delay="6000"/>
                            </p:stCondLst>
                            <p:childTnLst>
                              <p:par>
                                <p:cTn id="4079" nodeType="afterEffect" fill="hold" presetClass="exit" presetID="1">
                                  <p:stCondLst>
                                    <p:cond delay="1000"/>
                                  </p:stCondLst>
                                  <p:childTnLst>
                                    <p:set>
                                      <p:cBhvr>
                                        <p:cTn id="4080" dur="1" fill="hold">
                                          <p:stCondLst>
                                            <p:cond delay="0"/>
                                          </p:stCondLst>
                                        </p:cTn>
                                        <p:tgtEl>
                                          <p:spTgt spid="1910"/>
                                        </p:tgtEl>
                                        <p:attrNameLst>
                                          <p:attrName>style.visibility</p:attrName>
                                        </p:attrNameLst>
                                      </p:cBhvr>
                                      <p:to>
                                        <p:strVal val="hidden"/>
                                      </p:to>
                                    </p:set>
                                  </p:childTnLst>
                                </p:cTn>
                              </p:par>
                            </p:childTnLst>
                          </p:cTn>
                        </p:par>
                        <p:par>
                          <p:cTn id="4081" fill="hold">
                            <p:stCondLst>
                              <p:cond delay="7000"/>
                            </p:stCondLst>
                            <p:childTnLst>
                              <p:par>
                                <p:cTn id="4082" nodeType="afterEffect" fill="hold" presetClass="exit" presetID="1">
                                  <p:stCondLst>
                                    <p:cond delay="1000"/>
                                  </p:stCondLst>
                                  <p:childTnLst>
                                    <p:set>
                                      <p:cBhvr>
                                        <p:cTn id="4083" dur="1" fill="hold">
                                          <p:stCondLst>
                                            <p:cond delay="0"/>
                                          </p:stCondLst>
                                        </p:cTn>
                                        <p:tgtEl>
                                          <p:spTgt spid="1909"/>
                                        </p:tgtEl>
                                        <p:attrNameLst>
                                          <p:attrName>style.visibility</p:attrName>
                                        </p:attrNameLst>
                                      </p:cBhvr>
                                      <p:to>
                                        <p:strVal val="hidden"/>
                                      </p:to>
                                    </p:set>
                                  </p:childTnLst>
                                </p:cTn>
                              </p:par>
                            </p:childTnLst>
                          </p:cTn>
                        </p:par>
                        <p:par>
                          <p:cTn id="4084" fill="hold">
                            <p:stCondLst>
                              <p:cond delay="8000"/>
                            </p:stCondLst>
                            <p:childTnLst>
                              <p:par>
                                <p:cTn id="4085" nodeType="afterEffect" fill="hold" presetClass="exit" presetID="1">
                                  <p:stCondLst>
                                    <p:cond delay="1000"/>
                                  </p:stCondLst>
                                  <p:childTnLst>
                                    <p:set>
                                      <p:cBhvr>
                                        <p:cTn id="4086" dur="1" fill="hold">
                                          <p:stCondLst>
                                            <p:cond delay="0"/>
                                          </p:stCondLst>
                                        </p:cTn>
                                        <p:tgtEl>
                                          <p:spTgt spid="1908"/>
                                        </p:tgtEl>
                                        <p:attrNameLst>
                                          <p:attrName>style.visibility</p:attrName>
                                        </p:attrNameLst>
                                      </p:cBhvr>
                                      <p:to>
                                        <p:strVal val="hidden"/>
                                      </p:to>
                                    </p:set>
                                  </p:childTnLst>
                                </p:cTn>
                              </p:par>
                            </p:childTnLst>
                          </p:cTn>
                        </p:par>
                        <p:par>
                          <p:cTn id="4087" fill="hold">
                            <p:stCondLst>
                              <p:cond delay="9000"/>
                            </p:stCondLst>
                            <p:childTnLst>
                              <p:par>
                                <p:cTn id="4088" nodeType="afterEffect" fill="hold" presetClass="exit" presetID="1">
                                  <p:stCondLst>
                                    <p:cond delay="1000"/>
                                  </p:stCondLst>
                                  <p:childTnLst>
                                    <p:set>
                                      <p:cBhvr>
                                        <p:cTn id="4089" dur="1" fill="hold">
                                          <p:stCondLst>
                                            <p:cond delay="0"/>
                                          </p:stCondLst>
                                        </p:cTn>
                                        <p:tgtEl>
                                          <p:spTgt spid="1907"/>
                                        </p:tgtEl>
                                        <p:attrNameLst>
                                          <p:attrName>style.visibility</p:attrName>
                                        </p:attrNameLst>
                                      </p:cBhvr>
                                      <p:to>
                                        <p:strVal val="hidden"/>
                                      </p:to>
                                    </p:set>
                                  </p:childTnLst>
                                </p:cTn>
                              </p:par>
                            </p:childTnLst>
                          </p:cTn>
                        </p:par>
                        <p:par>
                          <p:cTn id="4090" fill="hold">
                            <p:stCondLst>
                              <p:cond delay="10000"/>
                            </p:stCondLst>
                            <p:childTnLst>
                              <p:par>
                                <p:cTn id="4091" nodeType="afterEffect" fill="hold" presetClass="exit" presetID="1">
                                  <p:stCondLst>
                                    <p:cond delay="1000"/>
                                  </p:stCondLst>
                                  <p:childTnLst>
                                    <p:set>
                                      <p:cBhvr>
                                        <p:cTn id="4092" dur="1" fill="hold">
                                          <p:stCondLst>
                                            <p:cond delay="0"/>
                                          </p:stCondLst>
                                        </p:cTn>
                                        <p:tgtEl>
                                          <p:spTgt spid="1906"/>
                                        </p:tgtEl>
                                        <p:attrNameLst>
                                          <p:attrName>style.visibility</p:attrName>
                                        </p:attrNameLst>
                                      </p:cBhvr>
                                      <p:to>
                                        <p:strVal val="hidden"/>
                                      </p:to>
                                    </p:set>
                                  </p:childTnLst>
                                </p:cTn>
                              </p:par>
                            </p:childTnLst>
                          </p:cTn>
                        </p:par>
                        <p:par>
                          <p:cTn id="4093" fill="hold">
                            <p:stCondLst>
                              <p:cond delay="11000"/>
                            </p:stCondLst>
                            <p:childTnLst>
                              <p:par>
                                <p:cTn id="4094" nodeType="afterEffect" fill="hold" presetClass="exit" presetID="1">
                                  <p:stCondLst>
                                    <p:cond delay="1000"/>
                                  </p:stCondLst>
                                  <p:childTnLst>
                                    <p:set>
                                      <p:cBhvr>
                                        <p:cTn id="4095" dur="1" fill="hold">
                                          <p:stCondLst>
                                            <p:cond delay="0"/>
                                          </p:stCondLst>
                                        </p:cTn>
                                        <p:tgtEl>
                                          <p:spTgt spid="1905"/>
                                        </p:tgtEl>
                                        <p:attrNameLst>
                                          <p:attrName>style.visibility</p:attrName>
                                        </p:attrNameLst>
                                      </p:cBhvr>
                                      <p:to>
                                        <p:strVal val="hidden"/>
                                      </p:to>
                                    </p:set>
                                  </p:childTnLst>
                                </p:cTn>
                              </p:par>
                            </p:childTnLst>
                          </p:cTn>
                        </p:par>
                        <p:par>
                          <p:cTn id="4096" fill="hold">
                            <p:stCondLst>
                              <p:cond delay="12000"/>
                            </p:stCondLst>
                            <p:childTnLst>
                              <p:par>
                                <p:cTn id="4097" nodeType="afterEffect" fill="hold" presetClass="exit" presetID="1">
                                  <p:stCondLst>
                                    <p:cond delay="1000"/>
                                  </p:stCondLst>
                                  <p:childTnLst>
                                    <p:set>
                                      <p:cBhvr>
                                        <p:cTn id="4098" dur="1" fill="hold">
                                          <p:stCondLst>
                                            <p:cond delay="0"/>
                                          </p:stCondLst>
                                        </p:cTn>
                                        <p:tgtEl>
                                          <p:spTgt spid="1904"/>
                                        </p:tgtEl>
                                        <p:attrNameLst>
                                          <p:attrName>style.visibility</p:attrName>
                                        </p:attrNameLst>
                                      </p:cBhvr>
                                      <p:to>
                                        <p:strVal val="hidden"/>
                                      </p:to>
                                    </p:set>
                                  </p:childTnLst>
                                </p:cTn>
                              </p:par>
                            </p:childTnLst>
                          </p:cTn>
                        </p:par>
                        <p:par>
                          <p:cTn id="4099" fill="hold">
                            <p:stCondLst>
                              <p:cond delay="13000"/>
                            </p:stCondLst>
                            <p:childTnLst>
                              <p:par>
                                <p:cTn id="4100" nodeType="afterEffect" fill="hold" presetClass="exit" presetID="1">
                                  <p:stCondLst>
                                    <p:cond delay="1000"/>
                                  </p:stCondLst>
                                  <p:childTnLst>
                                    <p:set>
                                      <p:cBhvr>
                                        <p:cTn id="4101" dur="1" fill="hold">
                                          <p:stCondLst>
                                            <p:cond delay="0"/>
                                          </p:stCondLst>
                                        </p:cTn>
                                        <p:tgtEl>
                                          <p:spTgt spid="1903"/>
                                        </p:tgtEl>
                                        <p:attrNameLst>
                                          <p:attrName>style.visibility</p:attrName>
                                        </p:attrNameLst>
                                      </p:cBhvr>
                                      <p:to>
                                        <p:strVal val="hidden"/>
                                      </p:to>
                                    </p:set>
                                  </p:childTnLst>
                                </p:cTn>
                              </p:par>
                            </p:childTnLst>
                          </p:cTn>
                        </p:par>
                        <p:par>
                          <p:cTn id="4102" fill="hold">
                            <p:stCondLst>
                              <p:cond delay="14000"/>
                            </p:stCondLst>
                            <p:childTnLst>
                              <p:par>
                                <p:cTn id="4103" nodeType="afterEffect" fill="hold" presetClass="exit" presetID="1">
                                  <p:stCondLst>
                                    <p:cond delay="1000"/>
                                  </p:stCondLst>
                                  <p:childTnLst>
                                    <p:set>
                                      <p:cBhvr>
                                        <p:cTn id="4104" dur="1" fill="hold">
                                          <p:stCondLst>
                                            <p:cond delay="0"/>
                                          </p:stCondLst>
                                        </p:cTn>
                                        <p:tgtEl>
                                          <p:spTgt spid="1902"/>
                                        </p:tgtEl>
                                        <p:attrNameLst>
                                          <p:attrName>style.visibility</p:attrName>
                                        </p:attrNameLst>
                                      </p:cBhvr>
                                      <p:to>
                                        <p:strVal val="hidden"/>
                                      </p:to>
                                    </p:set>
                                  </p:childTnLst>
                                </p:cTn>
                              </p:par>
                            </p:childTnLst>
                          </p:cTn>
                        </p:par>
                        <p:par>
                          <p:cTn id="4105" fill="hold">
                            <p:stCondLst>
                              <p:cond delay="15000"/>
                            </p:stCondLst>
                            <p:childTnLst>
                              <p:par>
                                <p:cTn id="4106" nodeType="afterEffect" fill="hold" presetClass="exit" presetID="1">
                                  <p:stCondLst>
                                    <p:cond delay="1000"/>
                                  </p:stCondLst>
                                  <p:childTnLst>
                                    <p:set>
                                      <p:cBhvr>
                                        <p:cTn id="4107" dur="1" fill="hold">
                                          <p:stCondLst>
                                            <p:cond delay="0"/>
                                          </p:stCondLst>
                                        </p:cTn>
                                        <p:tgtEl>
                                          <p:spTgt spid="1901"/>
                                        </p:tgtEl>
                                        <p:attrNameLst>
                                          <p:attrName>style.visibility</p:attrName>
                                        </p:attrNameLst>
                                      </p:cBhvr>
                                      <p:to>
                                        <p:strVal val="hidden"/>
                                      </p:to>
                                    </p:set>
                                  </p:childTnLst>
                                </p:cTn>
                              </p:par>
                            </p:childTnLst>
                          </p:cTn>
                        </p:par>
                        <p:par>
                          <p:cTn id="4108" fill="hold">
                            <p:stCondLst>
                              <p:cond delay="16000"/>
                            </p:stCondLst>
                            <p:childTnLst>
                              <p:par>
                                <p:cTn id="4109" nodeType="afterEffect" fill="hold" presetClass="exit" presetID="1">
                                  <p:stCondLst>
                                    <p:cond delay="1000"/>
                                  </p:stCondLst>
                                  <p:childTnLst>
                                    <p:set>
                                      <p:cBhvr>
                                        <p:cTn id="4110" dur="1" fill="hold">
                                          <p:stCondLst>
                                            <p:cond delay="0"/>
                                          </p:stCondLst>
                                        </p:cTn>
                                        <p:tgtEl>
                                          <p:spTgt spid="1900"/>
                                        </p:tgtEl>
                                        <p:attrNameLst>
                                          <p:attrName>style.visibility</p:attrName>
                                        </p:attrNameLst>
                                      </p:cBhvr>
                                      <p:to>
                                        <p:strVal val="hidden"/>
                                      </p:to>
                                    </p:set>
                                  </p:childTnLst>
                                </p:cTn>
                              </p:par>
                            </p:childTnLst>
                          </p:cTn>
                        </p:par>
                        <p:par>
                          <p:cTn id="4111" fill="hold">
                            <p:stCondLst>
                              <p:cond delay="17000"/>
                            </p:stCondLst>
                            <p:childTnLst>
                              <p:par>
                                <p:cTn id="4112" nodeType="afterEffect" fill="hold" presetClass="exit" presetID="1">
                                  <p:stCondLst>
                                    <p:cond delay="1000"/>
                                  </p:stCondLst>
                                  <p:childTnLst>
                                    <p:set>
                                      <p:cBhvr>
                                        <p:cTn id="4113" dur="1" fill="hold">
                                          <p:stCondLst>
                                            <p:cond delay="0"/>
                                          </p:stCondLst>
                                        </p:cTn>
                                        <p:tgtEl>
                                          <p:spTgt spid="1899"/>
                                        </p:tgtEl>
                                        <p:attrNameLst>
                                          <p:attrName>style.visibility</p:attrName>
                                        </p:attrNameLst>
                                      </p:cBhvr>
                                      <p:to>
                                        <p:strVal val="hidden"/>
                                      </p:to>
                                    </p:set>
                                  </p:childTnLst>
                                </p:cTn>
                              </p:par>
                            </p:childTnLst>
                          </p:cTn>
                        </p:par>
                        <p:par>
                          <p:cTn id="4114" fill="hold">
                            <p:stCondLst>
                              <p:cond delay="18000"/>
                            </p:stCondLst>
                            <p:childTnLst>
                              <p:par>
                                <p:cTn id="4115" nodeType="afterEffect" fill="hold" presetClass="exit" presetID="1">
                                  <p:stCondLst>
                                    <p:cond delay="1000"/>
                                  </p:stCondLst>
                                  <p:childTnLst>
                                    <p:set>
                                      <p:cBhvr>
                                        <p:cTn id="4116" dur="1" fill="hold">
                                          <p:stCondLst>
                                            <p:cond delay="0"/>
                                          </p:stCondLst>
                                        </p:cTn>
                                        <p:tgtEl>
                                          <p:spTgt spid="1898"/>
                                        </p:tgtEl>
                                        <p:attrNameLst>
                                          <p:attrName>style.visibility</p:attrName>
                                        </p:attrNameLst>
                                      </p:cBhvr>
                                      <p:to>
                                        <p:strVal val="hidden"/>
                                      </p:to>
                                    </p:set>
                                  </p:childTnLst>
                                </p:cTn>
                              </p:par>
                            </p:childTnLst>
                          </p:cTn>
                        </p:par>
                        <p:par>
                          <p:cTn id="4117" fill="hold">
                            <p:stCondLst>
                              <p:cond delay="19000"/>
                            </p:stCondLst>
                            <p:childTnLst>
                              <p:par>
                                <p:cTn id="4118" nodeType="afterEffect" fill="hold" presetClass="exit" presetID="1">
                                  <p:stCondLst>
                                    <p:cond delay="1000"/>
                                  </p:stCondLst>
                                  <p:childTnLst>
                                    <p:set>
                                      <p:cBhvr>
                                        <p:cTn id="4119" dur="1" fill="hold">
                                          <p:stCondLst>
                                            <p:cond delay="0"/>
                                          </p:stCondLst>
                                        </p:cTn>
                                        <p:tgtEl>
                                          <p:spTgt spid="1897"/>
                                        </p:tgtEl>
                                        <p:attrNameLst>
                                          <p:attrName>style.visibility</p:attrName>
                                        </p:attrNameLst>
                                      </p:cBhvr>
                                      <p:to>
                                        <p:strVal val="hidden"/>
                                      </p:to>
                                    </p:set>
                                  </p:childTnLst>
                                </p:cTn>
                              </p:par>
                            </p:childTnLst>
                          </p:cTn>
                        </p:par>
                        <p:par>
                          <p:cTn id="4120" fill="hold">
                            <p:stCondLst>
                              <p:cond delay="20000"/>
                            </p:stCondLst>
                            <p:childTnLst>
                              <p:par>
                                <p:cTn id="4121" nodeType="afterEffect" fill="hold" presetClass="exit" presetID="1">
                                  <p:stCondLst>
                                    <p:cond delay="1000"/>
                                  </p:stCondLst>
                                  <p:childTnLst>
                                    <p:set>
                                      <p:cBhvr>
                                        <p:cTn id="4122" dur="1" fill="hold">
                                          <p:stCondLst>
                                            <p:cond delay="0"/>
                                          </p:stCondLst>
                                        </p:cTn>
                                        <p:tgtEl>
                                          <p:spTgt spid="1896"/>
                                        </p:tgtEl>
                                        <p:attrNameLst>
                                          <p:attrName>style.visibility</p:attrName>
                                        </p:attrNameLst>
                                      </p:cBhvr>
                                      <p:to>
                                        <p:strVal val="hidden"/>
                                      </p:to>
                                    </p:set>
                                  </p:childTnLst>
                                </p:cTn>
                              </p:par>
                            </p:childTnLst>
                          </p:cTn>
                        </p:par>
                        <p:par>
                          <p:cTn id="4123" fill="hold">
                            <p:stCondLst>
                              <p:cond delay="21000"/>
                            </p:stCondLst>
                            <p:childTnLst>
                              <p:par>
                                <p:cTn id="4124" nodeType="afterEffect" fill="hold" presetClass="exit" presetID="1">
                                  <p:stCondLst>
                                    <p:cond delay="1000"/>
                                  </p:stCondLst>
                                  <p:childTnLst>
                                    <p:set>
                                      <p:cBhvr>
                                        <p:cTn id="4125" dur="1" fill="hold">
                                          <p:stCondLst>
                                            <p:cond delay="0"/>
                                          </p:stCondLst>
                                        </p:cTn>
                                        <p:tgtEl>
                                          <p:spTgt spid="1895"/>
                                        </p:tgtEl>
                                        <p:attrNameLst>
                                          <p:attrName>style.visibility</p:attrName>
                                        </p:attrNameLst>
                                      </p:cBhvr>
                                      <p:to>
                                        <p:strVal val="hidden"/>
                                      </p:to>
                                    </p:set>
                                  </p:childTnLst>
                                </p:cTn>
                              </p:par>
                            </p:childTnLst>
                          </p:cTn>
                        </p:par>
                        <p:par>
                          <p:cTn id="4126" fill="hold">
                            <p:stCondLst>
                              <p:cond delay="22000"/>
                            </p:stCondLst>
                            <p:childTnLst>
                              <p:par>
                                <p:cTn id="4127" nodeType="afterEffect" fill="hold" presetClass="exit" presetID="1">
                                  <p:stCondLst>
                                    <p:cond delay="1000"/>
                                  </p:stCondLst>
                                  <p:childTnLst>
                                    <p:set>
                                      <p:cBhvr>
                                        <p:cTn id="4128" dur="1" fill="hold">
                                          <p:stCondLst>
                                            <p:cond delay="0"/>
                                          </p:stCondLst>
                                        </p:cTn>
                                        <p:tgtEl>
                                          <p:spTgt spid="1894"/>
                                        </p:tgtEl>
                                        <p:attrNameLst>
                                          <p:attrName>style.visibility</p:attrName>
                                        </p:attrNameLst>
                                      </p:cBhvr>
                                      <p:to>
                                        <p:strVal val="hidden"/>
                                      </p:to>
                                    </p:set>
                                  </p:childTnLst>
                                </p:cTn>
                              </p:par>
                            </p:childTnLst>
                          </p:cTn>
                        </p:par>
                        <p:par>
                          <p:cTn id="4129" fill="hold">
                            <p:stCondLst>
                              <p:cond delay="23000"/>
                            </p:stCondLst>
                            <p:childTnLst>
                              <p:par>
                                <p:cTn id="4130" nodeType="afterEffect" fill="hold" presetClass="exit" presetID="1">
                                  <p:stCondLst>
                                    <p:cond delay="1000"/>
                                  </p:stCondLst>
                                  <p:childTnLst>
                                    <p:set>
                                      <p:cBhvr>
                                        <p:cTn id="4131" dur="1" fill="hold">
                                          <p:stCondLst>
                                            <p:cond delay="0"/>
                                          </p:stCondLst>
                                        </p:cTn>
                                        <p:tgtEl>
                                          <p:spTgt spid="1893"/>
                                        </p:tgtEl>
                                        <p:attrNameLst>
                                          <p:attrName>style.visibility</p:attrName>
                                        </p:attrNameLst>
                                      </p:cBhvr>
                                      <p:to>
                                        <p:strVal val="hidden"/>
                                      </p:to>
                                    </p:set>
                                  </p:childTnLst>
                                </p:cTn>
                              </p:par>
                            </p:childTnLst>
                          </p:cTn>
                        </p:par>
                        <p:par>
                          <p:cTn id="4132" fill="hold">
                            <p:stCondLst>
                              <p:cond delay="24000"/>
                            </p:stCondLst>
                            <p:childTnLst>
                              <p:par>
                                <p:cTn id="4133" nodeType="afterEffect" fill="hold" presetClass="exit" presetID="1">
                                  <p:stCondLst>
                                    <p:cond delay="1000"/>
                                  </p:stCondLst>
                                  <p:childTnLst>
                                    <p:set>
                                      <p:cBhvr>
                                        <p:cTn id="4134" dur="1" fill="hold">
                                          <p:stCondLst>
                                            <p:cond delay="9"/>
                                          </p:stCondLst>
                                        </p:cTn>
                                        <p:tgtEl>
                                          <p:spTgt spid="18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a:t>
            </a:r>
            <a:endParaRPr b="0" lang="en-US" sz="4400" strike="noStrike" u="none">
              <a:solidFill>
                <a:srgbClr val="ffffff"/>
              </a:solidFill>
              <a:uFillTx/>
              <a:latin typeface="Arial"/>
            </a:endParaRPr>
          </a:p>
        </p:txBody>
      </p:sp>
      <p:sp>
        <p:nvSpPr>
          <p:cNvPr id="201" name="PlaceHolder 3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are yours:  </a:t>
            </a:r>
            <a:endParaRPr b="0" lang="en-US" sz="3200" strike="noStrike" u="none">
              <a:solidFill>
                <a:srgbClr val="ffffff"/>
              </a:solidFill>
              <a:uFillTx/>
              <a:latin typeface="Arial"/>
            </a:endParaRPr>
          </a:p>
        </p:txBody>
      </p:sp>
      <p:sp>
        <p:nvSpPr>
          <p:cNvPr id="202" name="PlaceHolder 3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 vuestro: </a:t>
            </a:r>
            <a:endParaRPr b="0" lang="en-US" sz="3200" strike="noStrike" u="none">
              <a:solidFill>
                <a:srgbClr val="ffffff"/>
              </a:solidFill>
              <a:uFillTx/>
              <a:latin typeface="Arial"/>
            </a:endParaRPr>
          </a:p>
        </p:txBody>
      </p:sp>
      <p:sp>
        <p:nvSpPr>
          <p:cNvPr id="203" name="PlaceHolder 3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est à vous,</a:t>
            </a:r>
            <a:endParaRPr b="0" lang="en-US" sz="3200" strike="noStrike" u="none">
              <a:solidFill>
                <a:srgbClr val="ffffff"/>
              </a:solidFill>
              <a:uFillTx/>
              <a:latin typeface="Arial"/>
            </a:endParaRPr>
          </a:p>
        </p:txBody>
      </p:sp>
      <p:sp>
        <p:nvSpPr>
          <p:cNvPr id="204" name="PlaceHolder 3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ὑμῶν ἐστιν,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#53</a:t>
            </a:r>
            <a:endParaRPr b="0" lang="en-US" sz="4400" strike="noStrike" u="none">
              <a:solidFill>
                <a:srgbClr val="ffffff"/>
              </a:solidFill>
              <a:uFillTx/>
              <a:latin typeface="Arial"/>
            </a:endParaRPr>
          </a:p>
        </p:txBody>
      </p:sp>
      <p:sp>
        <p:nvSpPr>
          <p:cNvPr id="1918" name="PlaceHolder 45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a man has his father’s wife!  </a:t>
            </a:r>
            <a:endParaRPr b="0" lang="en-US" sz="3200" strike="noStrike" u="none">
              <a:solidFill>
                <a:srgbClr val="ffffff"/>
              </a:solidFill>
              <a:uFillTx/>
              <a:latin typeface="Arial"/>
            </a:endParaRPr>
          </a:p>
        </p:txBody>
      </p:sp>
      <p:sp>
        <p:nvSpPr>
          <p:cNvPr id="1919" name="PlaceHolder 45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tal extremo que alguno tiene a la mujer de su padre. </a:t>
            </a:r>
            <a:endParaRPr b="0" lang="en-US" sz="3200" strike="noStrike" u="none">
              <a:solidFill>
                <a:srgbClr val="ffffff"/>
              </a:solidFill>
              <a:uFillTx/>
              <a:latin typeface="Arial"/>
            </a:endParaRPr>
          </a:p>
        </p:txBody>
      </p:sp>
      <p:sp>
        <p:nvSpPr>
          <p:cNvPr id="1920" name="PlaceHolder 45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au point que l'un de vous a la femme de son père.</a:t>
            </a:r>
            <a:endParaRPr b="0" lang="en-US" sz="3200" strike="noStrike" u="none">
              <a:solidFill>
                <a:srgbClr val="ffffff"/>
              </a:solidFill>
              <a:uFillTx/>
              <a:latin typeface="Arial"/>
            </a:endParaRPr>
          </a:p>
        </p:txBody>
      </p:sp>
      <p:sp>
        <p:nvSpPr>
          <p:cNvPr id="1921" name="PlaceHolder 46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ὥστε γυναῖκά τινα τοῦ πατρὸς ἔχειν.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#54</a:t>
            </a:r>
            <a:endParaRPr b="0" lang="en-US" sz="4400" strike="noStrike" u="none">
              <a:solidFill>
                <a:srgbClr val="ffffff"/>
              </a:solidFill>
              <a:uFillTx/>
              <a:latin typeface="Arial"/>
            </a:endParaRPr>
          </a:p>
        </p:txBody>
      </p:sp>
      <p:sp>
        <p:nvSpPr>
          <p:cNvPr id="192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775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4:1, Paul asked for the people in Corinth to consider Apollos, Cephas, and Peter to be two things.  One of them was stewards of the mysteries of God. What was the other thing?  </a:t>
            </a:r>
            <a:endParaRPr b="0" lang="en-US" sz="3200" strike="noStrike" u="none">
              <a:solidFill>
                <a:srgbClr val="ffffff"/>
              </a:solidFill>
              <a:uFillTx/>
              <a:latin typeface="Arial"/>
            </a:endParaRPr>
          </a:p>
        </p:txBody>
      </p:sp>
      <p:sp>
        <p:nvSpPr>
          <p:cNvPr id="1924" name="PlaceHolder 46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4:1, Pablo pidió a la gente de Corinto que consideraran a Apolos, Cefas y Pedro como dos cosas. Uno de ellos eran administradores de los misterios de Dios. ¿Cuál fue la otra cosa? </a:t>
            </a:r>
            <a:endParaRPr b="0" lang="en-US" sz="3200" strike="noStrike" u="none">
              <a:solidFill>
                <a:srgbClr val="ffffff"/>
              </a:solidFill>
              <a:uFillTx/>
              <a:latin typeface="Arial"/>
            </a:endParaRPr>
          </a:p>
        </p:txBody>
      </p:sp>
      <p:sp>
        <p:nvSpPr>
          <p:cNvPr id="1925" name="PlaceHolder 46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4:1, Paul a demandé aux habitants de Corinthe de considérer Apollos, Céphas et Pierre comme deux choses. L’un d’eux était l’intendant des mystères de Dieu. Quelle était l’autre chose?</a:t>
            </a:r>
            <a:endParaRPr b="0" lang="en-US" sz="3200" strike="noStrike" u="none">
              <a:solidFill>
                <a:srgbClr val="ffffff"/>
              </a:solidFill>
              <a:uFillTx/>
              <a:latin typeface="Arial"/>
            </a:endParaRPr>
          </a:p>
        </p:txBody>
      </p:sp>
      <p:sp>
        <p:nvSpPr>
          <p:cNvPr id="1926" name="TextBox 135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27" name="TextBox 13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28" name="TextBox 13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29" name="TextBox 13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930" name="TextBox 13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931" name="TextBox 13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932" name="TextBox 13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933" name="TextBox 13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934" name="TextBox 13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35" name="TextBox 13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36" name="TextBox 13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37" name="TextBox 13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38" name="TextBox 13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39" name="TextBox 13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40" name="TextBox 13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41" name="TextBox 13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42" name="TextBox 13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43" name="TextBox 13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44" name="TextBox 13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45" name="TextBox 13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6" name="TextBox 13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47" name="TextBox 13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48" name="TextBox 13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49" name="TextBox 13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50" name="TextBox 13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51" name="TextBox 13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135" dur="indefinite" restart="never" nodeType="tmRoot">
          <p:childTnLst>
            <p:seq>
              <p:cTn id="4136" dur="indefinite" nodeType="mainSeq">
                <p:childTnLst>
                  <p:par>
                    <p:cTn id="4137" fill="hold">
                      <p:stCondLst>
                        <p:cond delay="indefinite"/>
                      </p:stCondLst>
                      <p:childTnLst>
                        <p:par>
                          <p:cTn id="4138" fill="hold">
                            <p:stCondLst>
                              <p:cond delay="0"/>
                            </p:stCondLst>
                            <p:childTnLst>
                              <p:par>
                                <p:cTn id="4139" nodeType="clickEffect" fill="hold" presetClass="exit" presetID="1">
                                  <p:stCondLst>
                                    <p:cond delay="1000"/>
                                  </p:stCondLst>
                                  <p:childTnLst>
                                    <p:set>
                                      <p:cBhvr>
                                        <p:cTn id="4140" dur="1" fill="hold">
                                          <p:stCondLst>
                                            <p:cond delay="0"/>
                                          </p:stCondLst>
                                        </p:cTn>
                                        <p:tgtEl>
                                          <p:spTgt spid="1951"/>
                                        </p:tgtEl>
                                        <p:attrNameLst>
                                          <p:attrName>style.visibility</p:attrName>
                                        </p:attrNameLst>
                                      </p:cBhvr>
                                      <p:to>
                                        <p:strVal val="hidden"/>
                                      </p:to>
                                    </p:set>
                                  </p:childTnLst>
                                </p:cTn>
                              </p:par>
                            </p:childTnLst>
                          </p:cTn>
                        </p:par>
                        <p:par>
                          <p:cTn id="4141" fill="hold">
                            <p:stCondLst>
                              <p:cond delay="1000"/>
                            </p:stCondLst>
                            <p:childTnLst>
                              <p:par>
                                <p:cTn id="4142" nodeType="afterEffect" fill="hold" presetClass="exit" presetID="1">
                                  <p:stCondLst>
                                    <p:cond delay="1000"/>
                                  </p:stCondLst>
                                  <p:childTnLst>
                                    <p:set>
                                      <p:cBhvr>
                                        <p:cTn id="4143" dur="1" fill="hold">
                                          <p:stCondLst>
                                            <p:cond delay="0"/>
                                          </p:stCondLst>
                                        </p:cTn>
                                        <p:tgtEl>
                                          <p:spTgt spid="1950"/>
                                        </p:tgtEl>
                                        <p:attrNameLst>
                                          <p:attrName>style.visibility</p:attrName>
                                        </p:attrNameLst>
                                      </p:cBhvr>
                                      <p:to>
                                        <p:strVal val="hidden"/>
                                      </p:to>
                                    </p:set>
                                  </p:childTnLst>
                                </p:cTn>
                              </p:par>
                            </p:childTnLst>
                          </p:cTn>
                        </p:par>
                        <p:par>
                          <p:cTn id="4144" fill="hold">
                            <p:stCondLst>
                              <p:cond delay="2000"/>
                            </p:stCondLst>
                            <p:childTnLst>
                              <p:par>
                                <p:cTn id="4145" nodeType="afterEffect" fill="hold" presetClass="exit" presetID="1">
                                  <p:stCondLst>
                                    <p:cond delay="1000"/>
                                  </p:stCondLst>
                                  <p:childTnLst>
                                    <p:set>
                                      <p:cBhvr>
                                        <p:cTn id="4146" dur="1" fill="hold">
                                          <p:stCondLst>
                                            <p:cond delay="0"/>
                                          </p:stCondLst>
                                        </p:cTn>
                                        <p:tgtEl>
                                          <p:spTgt spid="1949"/>
                                        </p:tgtEl>
                                        <p:attrNameLst>
                                          <p:attrName>style.visibility</p:attrName>
                                        </p:attrNameLst>
                                      </p:cBhvr>
                                      <p:to>
                                        <p:strVal val="hidden"/>
                                      </p:to>
                                    </p:set>
                                  </p:childTnLst>
                                </p:cTn>
                              </p:par>
                            </p:childTnLst>
                          </p:cTn>
                        </p:par>
                        <p:par>
                          <p:cTn id="4147" fill="hold">
                            <p:stCondLst>
                              <p:cond delay="3000"/>
                            </p:stCondLst>
                            <p:childTnLst>
                              <p:par>
                                <p:cTn id="4148" nodeType="afterEffect" fill="hold" presetClass="exit" presetID="1">
                                  <p:stCondLst>
                                    <p:cond delay="1000"/>
                                  </p:stCondLst>
                                  <p:childTnLst>
                                    <p:set>
                                      <p:cBhvr>
                                        <p:cTn id="4149" dur="1" fill="hold">
                                          <p:stCondLst>
                                            <p:cond delay="0"/>
                                          </p:stCondLst>
                                        </p:cTn>
                                        <p:tgtEl>
                                          <p:spTgt spid="1948"/>
                                        </p:tgtEl>
                                        <p:attrNameLst>
                                          <p:attrName>style.visibility</p:attrName>
                                        </p:attrNameLst>
                                      </p:cBhvr>
                                      <p:to>
                                        <p:strVal val="hidden"/>
                                      </p:to>
                                    </p:set>
                                  </p:childTnLst>
                                </p:cTn>
                              </p:par>
                            </p:childTnLst>
                          </p:cTn>
                        </p:par>
                        <p:par>
                          <p:cTn id="4150" fill="hold">
                            <p:stCondLst>
                              <p:cond delay="4000"/>
                            </p:stCondLst>
                            <p:childTnLst>
                              <p:par>
                                <p:cTn id="4151" nodeType="afterEffect" fill="hold" presetClass="exit" presetID="1">
                                  <p:stCondLst>
                                    <p:cond delay="1000"/>
                                  </p:stCondLst>
                                  <p:childTnLst>
                                    <p:set>
                                      <p:cBhvr>
                                        <p:cTn id="4152" dur="1" fill="hold">
                                          <p:stCondLst>
                                            <p:cond delay="0"/>
                                          </p:stCondLst>
                                        </p:cTn>
                                        <p:tgtEl>
                                          <p:spTgt spid="1947"/>
                                        </p:tgtEl>
                                        <p:attrNameLst>
                                          <p:attrName>style.visibility</p:attrName>
                                        </p:attrNameLst>
                                      </p:cBhvr>
                                      <p:to>
                                        <p:strVal val="hidden"/>
                                      </p:to>
                                    </p:set>
                                  </p:childTnLst>
                                </p:cTn>
                              </p:par>
                            </p:childTnLst>
                          </p:cTn>
                        </p:par>
                        <p:par>
                          <p:cTn id="4153" fill="hold">
                            <p:stCondLst>
                              <p:cond delay="5000"/>
                            </p:stCondLst>
                            <p:childTnLst>
                              <p:par>
                                <p:cTn id="4154" nodeType="afterEffect" fill="hold" presetClass="exit" presetID="1">
                                  <p:stCondLst>
                                    <p:cond delay="1000"/>
                                  </p:stCondLst>
                                  <p:childTnLst>
                                    <p:set>
                                      <p:cBhvr>
                                        <p:cTn id="4155" dur="1" fill="hold">
                                          <p:stCondLst>
                                            <p:cond delay="0"/>
                                          </p:stCondLst>
                                        </p:cTn>
                                        <p:tgtEl>
                                          <p:spTgt spid="1946"/>
                                        </p:tgtEl>
                                        <p:attrNameLst>
                                          <p:attrName>style.visibility</p:attrName>
                                        </p:attrNameLst>
                                      </p:cBhvr>
                                      <p:to>
                                        <p:strVal val="hidden"/>
                                      </p:to>
                                    </p:set>
                                  </p:childTnLst>
                                </p:cTn>
                              </p:par>
                            </p:childTnLst>
                          </p:cTn>
                        </p:par>
                        <p:par>
                          <p:cTn id="4156" fill="hold">
                            <p:stCondLst>
                              <p:cond delay="6000"/>
                            </p:stCondLst>
                            <p:childTnLst>
                              <p:par>
                                <p:cTn id="4157" nodeType="afterEffect" fill="hold" presetClass="exit" presetID="1">
                                  <p:stCondLst>
                                    <p:cond delay="1000"/>
                                  </p:stCondLst>
                                  <p:childTnLst>
                                    <p:set>
                                      <p:cBhvr>
                                        <p:cTn id="4158" dur="1" fill="hold">
                                          <p:stCondLst>
                                            <p:cond delay="0"/>
                                          </p:stCondLst>
                                        </p:cTn>
                                        <p:tgtEl>
                                          <p:spTgt spid="1945"/>
                                        </p:tgtEl>
                                        <p:attrNameLst>
                                          <p:attrName>style.visibility</p:attrName>
                                        </p:attrNameLst>
                                      </p:cBhvr>
                                      <p:to>
                                        <p:strVal val="hidden"/>
                                      </p:to>
                                    </p:set>
                                  </p:childTnLst>
                                </p:cTn>
                              </p:par>
                            </p:childTnLst>
                          </p:cTn>
                        </p:par>
                        <p:par>
                          <p:cTn id="4159" fill="hold">
                            <p:stCondLst>
                              <p:cond delay="7000"/>
                            </p:stCondLst>
                            <p:childTnLst>
                              <p:par>
                                <p:cTn id="4160" nodeType="afterEffect" fill="hold" presetClass="exit" presetID="1">
                                  <p:stCondLst>
                                    <p:cond delay="1000"/>
                                  </p:stCondLst>
                                  <p:childTnLst>
                                    <p:set>
                                      <p:cBhvr>
                                        <p:cTn id="4161" dur="1" fill="hold">
                                          <p:stCondLst>
                                            <p:cond delay="0"/>
                                          </p:stCondLst>
                                        </p:cTn>
                                        <p:tgtEl>
                                          <p:spTgt spid="1944"/>
                                        </p:tgtEl>
                                        <p:attrNameLst>
                                          <p:attrName>style.visibility</p:attrName>
                                        </p:attrNameLst>
                                      </p:cBhvr>
                                      <p:to>
                                        <p:strVal val="hidden"/>
                                      </p:to>
                                    </p:set>
                                  </p:childTnLst>
                                </p:cTn>
                              </p:par>
                            </p:childTnLst>
                          </p:cTn>
                        </p:par>
                        <p:par>
                          <p:cTn id="4162" fill="hold">
                            <p:stCondLst>
                              <p:cond delay="8000"/>
                            </p:stCondLst>
                            <p:childTnLst>
                              <p:par>
                                <p:cTn id="4163" nodeType="afterEffect" fill="hold" presetClass="exit" presetID="1">
                                  <p:stCondLst>
                                    <p:cond delay="1000"/>
                                  </p:stCondLst>
                                  <p:childTnLst>
                                    <p:set>
                                      <p:cBhvr>
                                        <p:cTn id="4164" dur="1" fill="hold">
                                          <p:stCondLst>
                                            <p:cond delay="0"/>
                                          </p:stCondLst>
                                        </p:cTn>
                                        <p:tgtEl>
                                          <p:spTgt spid="1943"/>
                                        </p:tgtEl>
                                        <p:attrNameLst>
                                          <p:attrName>style.visibility</p:attrName>
                                        </p:attrNameLst>
                                      </p:cBhvr>
                                      <p:to>
                                        <p:strVal val="hidden"/>
                                      </p:to>
                                    </p:set>
                                  </p:childTnLst>
                                </p:cTn>
                              </p:par>
                            </p:childTnLst>
                          </p:cTn>
                        </p:par>
                        <p:par>
                          <p:cTn id="4165" fill="hold">
                            <p:stCondLst>
                              <p:cond delay="9000"/>
                            </p:stCondLst>
                            <p:childTnLst>
                              <p:par>
                                <p:cTn id="4166" nodeType="afterEffect" fill="hold" presetClass="exit" presetID="1">
                                  <p:stCondLst>
                                    <p:cond delay="1000"/>
                                  </p:stCondLst>
                                  <p:childTnLst>
                                    <p:set>
                                      <p:cBhvr>
                                        <p:cTn id="4167" dur="1" fill="hold">
                                          <p:stCondLst>
                                            <p:cond delay="0"/>
                                          </p:stCondLst>
                                        </p:cTn>
                                        <p:tgtEl>
                                          <p:spTgt spid="1942"/>
                                        </p:tgtEl>
                                        <p:attrNameLst>
                                          <p:attrName>style.visibility</p:attrName>
                                        </p:attrNameLst>
                                      </p:cBhvr>
                                      <p:to>
                                        <p:strVal val="hidden"/>
                                      </p:to>
                                    </p:set>
                                  </p:childTnLst>
                                </p:cTn>
                              </p:par>
                            </p:childTnLst>
                          </p:cTn>
                        </p:par>
                        <p:par>
                          <p:cTn id="4168" fill="hold">
                            <p:stCondLst>
                              <p:cond delay="10000"/>
                            </p:stCondLst>
                            <p:childTnLst>
                              <p:par>
                                <p:cTn id="4169" nodeType="afterEffect" fill="hold" presetClass="exit" presetID="1">
                                  <p:stCondLst>
                                    <p:cond delay="1000"/>
                                  </p:stCondLst>
                                  <p:childTnLst>
                                    <p:set>
                                      <p:cBhvr>
                                        <p:cTn id="4170" dur="1" fill="hold">
                                          <p:stCondLst>
                                            <p:cond delay="0"/>
                                          </p:stCondLst>
                                        </p:cTn>
                                        <p:tgtEl>
                                          <p:spTgt spid="1941"/>
                                        </p:tgtEl>
                                        <p:attrNameLst>
                                          <p:attrName>style.visibility</p:attrName>
                                        </p:attrNameLst>
                                      </p:cBhvr>
                                      <p:to>
                                        <p:strVal val="hidden"/>
                                      </p:to>
                                    </p:set>
                                  </p:childTnLst>
                                </p:cTn>
                              </p:par>
                            </p:childTnLst>
                          </p:cTn>
                        </p:par>
                        <p:par>
                          <p:cTn id="4171" fill="hold">
                            <p:stCondLst>
                              <p:cond delay="11000"/>
                            </p:stCondLst>
                            <p:childTnLst>
                              <p:par>
                                <p:cTn id="4172" nodeType="afterEffect" fill="hold" presetClass="exit" presetID="1">
                                  <p:stCondLst>
                                    <p:cond delay="1000"/>
                                  </p:stCondLst>
                                  <p:childTnLst>
                                    <p:set>
                                      <p:cBhvr>
                                        <p:cTn id="4173" dur="1" fill="hold">
                                          <p:stCondLst>
                                            <p:cond delay="0"/>
                                          </p:stCondLst>
                                        </p:cTn>
                                        <p:tgtEl>
                                          <p:spTgt spid="1940"/>
                                        </p:tgtEl>
                                        <p:attrNameLst>
                                          <p:attrName>style.visibility</p:attrName>
                                        </p:attrNameLst>
                                      </p:cBhvr>
                                      <p:to>
                                        <p:strVal val="hidden"/>
                                      </p:to>
                                    </p:set>
                                  </p:childTnLst>
                                </p:cTn>
                              </p:par>
                            </p:childTnLst>
                          </p:cTn>
                        </p:par>
                        <p:par>
                          <p:cTn id="4174" fill="hold">
                            <p:stCondLst>
                              <p:cond delay="12000"/>
                            </p:stCondLst>
                            <p:childTnLst>
                              <p:par>
                                <p:cTn id="4175" nodeType="afterEffect" fill="hold" presetClass="exit" presetID="1">
                                  <p:stCondLst>
                                    <p:cond delay="1000"/>
                                  </p:stCondLst>
                                  <p:childTnLst>
                                    <p:set>
                                      <p:cBhvr>
                                        <p:cTn id="4176" dur="1" fill="hold">
                                          <p:stCondLst>
                                            <p:cond delay="0"/>
                                          </p:stCondLst>
                                        </p:cTn>
                                        <p:tgtEl>
                                          <p:spTgt spid="1939"/>
                                        </p:tgtEl>
                                        <p:attrNameLst>
                                          <p:attrName>style.visibility</p:attrName>
                                        </p:attrNameLst>
                                      </p:cBhvr>
                                      <p:to>
                                        <p:strVal val="hidden"/>
                                      </p:to>
                                    </p:set>
                                  </p:childTnLst>
                                </p:cTn>
                              </p:par>
                            </p:childTnLst>
                          </p:cTn>
                        </p:par>
                        <p:par>
                          <p:cTn id="4177" fill="hold">
                            <p:stCondLst>
                              <p:cond delay="13000"/>
                            </p:stCondLst>
                            <p:childTnLst>
                              <p:par>
                                <p:cTn id="4178" nodeType="afterEffect" fill="hold" presetClass="exit" presetID="1">
                                  <p:stCondLst>
                                    <p:cond delay="1000"/>
                                  </p:stCondLst>
                                  <p:childTnLst>
                                    <p:set>
                                      <p:cBhvr>
                                        <p:cTn id="4179" dur="1" fill="hold">
                                          <p:stCondLst>
                                            <p:cond delay="0"/>
                                          </p:stCondLst>
                                        </p:cTn>
                                        <p:tgtEl>
                                          <p:spTgt spid="1938"/>
                                        </p:tgtEl>
                                        <p:attrNameLst>
                                          <p:attrName>style.visibility</p:attrName>
                                        </p:attrNameLst>
                                      </p:cBhvr>
                                      <p:to>
                                        <p:strVal val="hidden"/>
                                      </p:to>
                                    </p:set>
                                  </p:childTnLst>
                                </p:cTn>
                              </p:par>
                            </p:childTnLst>
                          </p:cTn>
                        </p:par>
                        <p:par>
                          <p:cTn id="4180" fill="hold">
                            <p:stCondLst>
                              <p:cond delay="14000"/>
                            </p:stCondLst>
                            <p:childTnLst>
                              <p:par>
                                <p:cTn id="4181" nodeType="afterEffect" fill="hold" presetClass="exit" presetID="1">
                                  <p:stCondLst>
                                    <p:cond delay="1000"/>
                                  </p:stCondLst>
                                  <p:childTnLst>
                                    <p:set>
                                      <p:cBhvr>
                                        <p:cTn id="4182" dur="1" fill="hold">
                                          <p:stCondLst>
                                            <p:cond delay="0"/>
                                          </p:stCondLst>
                                        </p:cTn>
                                        <p:tgtEl>
                                          <p:spTgt spid="1937"/>
                                        </p:tgtEl>
                                        <p:attrNameLst>
                                          <p:attrName>style.visibility</p:attrName>
                                        </p:attrNameLst>
                                      </p:cBhvr>
                                      <p:to>
                                        <p:strVal val="hidden"/>
                                      </p:to>
                                    </p:set>
                                  </p:childTnLst>
                                </p:cTn>
                              </p:par>
                            </p:childTnLst>
                          </p:cTn>
                        </p:par>
                        <p:par>
                          <p:cTn id="4183" fill="hold">
                            <p:stCondLst>
                              <p:cond delay="15000"/>
                            </p:stCondLst>
                            <p:childTnLst>
                              <p:par>
                                <p:cTn id="4184" nodeType="afterEffect" fill="hold" presetClass="exit" presetID="1">
                                  <p:stCondLst>
                                    <p:cond delay="1000"/>
                                  </p:stCondLst>
                                  <p:childTnLst>
                                    <p:set>
                                      <p:cBhvr>
                                        <p:cTn id="4185" dur="1" fill="hold">
                                          <p:stCondLst>
                                            <p:cond delay="0"/>
                                          </p:stCondLst>
                                        </p:cTn>
                                        <p:tgtEl>
                                          <p:spTgt spid="1936"/>
                                        </p:tgtEl>
                                        <p:attrNameLst>
                                          <p:attrName>style.visibility</p:attrName>
                                        </p:attrNameLst>
                                      </p:cBhvr>
                                      <p:to>
                                        <p:strVal val="hidden"/>
                                      </p:to>
                                    </p:set>
                                  </p:childTnLst>
                                </p:cTn>
                              </p:par>
                            </p:childTnLst>
                          </p:cTn>
                        </p:par>
                        <p:par>
                          <p:cTn id="4186" fill="hold">
                            <p:stCondLst>
                              <p:cond delay="16000"/>
                            </p:stCondLst>
                            <p:childTnLst>
                              <p:par>
                                <p:cTn id="4187" nodeType="afterEffect" fill="hold" presetClass="exit" presetID="1">
                                  <p:stCondLst>
                                    <p:cond delay="1000"/>
                                  </p:stCondLst>
                                  <p:childTnLst>
                                    <p:set>
                                      <p:cBhvr>
                                        <p:cTn id="4188" dur="1" fill="hold">
                                          <p:stCondLst>
                                            <p:cond delay="0"/>
                                          </p:stCondLst>
                                        </p:cTn>
                                        <p:tgtEl>
                                          <p:spTgt spid="1935"/>
                                        </p:tgtEl>
                                        <p:attrNameLst>
                                          <p:attrName>style.visibility</p:attrName>
                                        </p:attrNameLst>
                                      </p:cBhvr>
                                      <p:to>
                                        <p:strVal val="hidden"/>
                                      </p:to>
                                    </p:set>
                                  </p:childTnLst>
                                </p:cTn>
                              </p:par>
                            </p:childTnLst>
                          </p:cTn>
                        </p:par>
                        <p:par>
                          <p:cTn id="4189" fill="hold">
                            <p:stCondLst>
                              <p:cond delay="17000"/>
                            </p:stCondLst>
                            <p:childTnLst>
                              <p:par>
                                <p:cTn id="4190" nodeType="afterEffect" fill="hold" presetClass="exit" presetID="1">
                                  <p:stCondLst>
                                    <p:cond delay="1000"/>
                                  </p:stCondLst>
                                  <p:childTnLst>
                                    <p:set>
                                      <p:cBhvr>
                                        <p:cTn id="4191" dur="1" fill="hold">
                                          <p:stCondLst>
                                            <p:cond delay="0"/>
                                          </p:stCondLst>
                                        </p:cTn>
                                        <p:tgtEl>
                                          <p:spTgt spid="1934"/>
                                        </p:tgtEl>
                                        <p:attrNameLst>
                                          <p:attrName>style.visibility</p:attrName>
                                        </p:attrNameLst>
                                      </p:cBhvr>
                                      <p:to>
                                        <p:strVal val="hidden"/>
                                      </p:to>
                                    </p:set>
                                  </p:childTnLst>
                                </p:cTn>
                              </p:par>
                            </p:childTnLst>
                          </p:cTn>
                        </p:par>
                        <p:par>
                          <p:cTn id="4192" fill="hold">
                            <p:stCondLst>
                              <p:cond delay="18000"/>
                            </p:stCondLst>
                            <p:childTnLst>
                              <p:par>
                                <p:cTn id="4193" nodeType="afterEffect" fill="hold" presetClass="exit" presetID="1">
                                  <p:stCondLst>
                                    <p:cond delay="1000"/>
                                  </p:stCondLst>
                                  <p:childTnLst>
                                    <p:set>
                                      <p:cBhvr>
                                        <p:cTn id="4194" dur="1" fill="hold">
                                          <p:stCondLst>
                                            <p:cond delay="0"/>
                                          </p:stCondLst>
                                        </p:cTn>
                                        <p:tgtEl>
                                          <p:spTgt spid="1933"/>
                                        </p:tgtEl>
                                        <p:attrNameLst>
                                          <p:attrName>style.visibility</p:attrName>
                                        </p:attrNameLst>
                                      </p:cBhvr>
                                      <p:to>
                                        <p:strVal val="hidden"/>
                                      </p:to>
                                    </p:set>
                                  </p:childTnLst>
                                </p:cTn>
                              </p:par>
                            </p:childTnLst>
                          </p:cTn>
                        </p:par>
                        <p:par>
                          <p:cTn id="4195" fill="hold">
                            <p:stCondLst>
                              <p:cond delay="19000"/>
                            </p:stCondLst>
                            <p:childTnLst>
                              <p:par>
                                <p:cTn id="4196" nodeType="afterEffect" fill="hold" presetClass="exit" presetID="1">
                                  <p:stCondLst>
                                    <p:cond delay="1000"/>
                                  </p:stCondLst>
                                  <p:childTnLst>
                                    <p:set>
                                      <p:cBhvr>
                                        <p:cTn id="4197" dur="1" fill="hold">
                                          <p:stCondLst>
                                            <p:cond delay="0"/>
                                          </p:stCondLst>
                                        </p:cTn>
                                        <p:tgtEl>
                                          <p:spTgt spid="1932"/>
                                        </p:tgtEl>
                                        <p:attrNameLst>
                                          <p:attrName>style.visibility</p:attrName>
                                        </p:attrNameLst>
                                      </p:cBhvr>
                                      <p:to>
                                        <p:strVal val="hidden"/>
                                      </p:to>
                                    </p:set>
                                  </p:childTnLst>
                                </p:cTn>
                              </p:par>
                            </p:childTnLst>
                          </p:cTn>
                        </p:par>
                        <p:par>
                          <p:cTn id="4198" fill="hold">
                            <p:stCondLst>
                              <p:cond delay="20000"/>
                            </p:stCondLst>
                            <p:childTnLst>
                              <p:par>
                                <p:cTn id="4199" nodeType="afterEffect" fill="hold" presetClass="exit" presetID="1">
                                  <p:stCondLst>
                                    <p:cond delay="1000"/>
                                  </p:stCondLst>
                                  <p:childTnLst>
                                    <p:set>
                                      <p:cBhvr>
                                        <p:cTn id="4200" dur="1" fill="hold">
                                          <p:stCondLst>
                                            <p:cond delay="0"/>
                                          </p:stCondLst>
                                        </p:cTn>
                                        <p:tgtEl>
                                          <p:spTgt spid="1931"/>
                                        </p:tgtEl>
                                        <p:attrNameLst>
                                          <p:attrName>style.visibility</p:attrName>
                                        </p:attrNameLst>
                                      </p:cBhvr>
                                      <p:to>
                                        <p:strVal val="hidden"/>
                                      </p:to>
                                    </p:set>
                                  </p:childTnLst>
                                </p:cTn>
                              </p:par>
                            </p:childTnLst>
                          </p:cTn>
                        </p:par>
                        <p:par>
                          <p:cTn id="4201" fill="hold">
                            <p:stCondLst>
                              <p:cond delay="21000"/>
                            </p:stCondLst>
                            <p:childTnLst>
                              <p:par>
                                <p:cTn id="4202" nodeType="afterEffect" fill="hold" presetClass="exit" presetID="1">
                                  <p:stCondLst>
                                    <p:cond delay="1000"/>
                                  </p:stCondLst>
                                  <p:childTnLst>
                                    <p:set>
                                      <p:cBhvr>
                                        <p:cTn id="4203" dur="1" fill="hold">
                                          <p:stCondLst>
                                            <p:cond delay="0"/>
                                          </p:stCondLst>
                                        </p:cTn>
                                        <p:tgtEl>
                                          <p:spTgt spid="1930"/>
                                        </p:tgtEl>
                                        <p:attrNameLst>
                                          <p:attrName>style.visibility</p:attrName>
                                        </p:attrNameLst>
                                      </p:cBhvr>
                                      <p:to>
                                        <p:strVal val="hidden"/>
                                      </p:to>
                                    </p:set>
                                  </p:childTnLst>
                                </p:cTn>
                              </p:par>
                            </p:childTnLst>
                          </p:cTn>
                        </p:par>
                        <p:par>
                          <p:cTn id="4204" fill="hold">
                            <p:stCondLst>
                              <p:cond delay="22000"/>
                            </p:stCondLst>
                            <p:childTnLst>
                              <p:par>
                                <p:cTn id="4205" nodeType="afterEffect" fill="hold" presetClass="exit" presetID="1">
                                  <p:stCondLst>
                                    <p:cond delay="1000"/>
                                  </p:stCondLst>
                                  <p:childTnLst>
                                    <p:set>
                                      <p:cBhvr>
                                        <p:cTn id="4206" dur="1" fill="hold">
                                          <p:stCondLst>
                                            <p:cond delay="0"/>
                                          </p:stCondLst>
                                        </p:cTn>
                                        <p:tgtEl>
                                          <p:spTgt spid="1929"/>
                                        </p:tgtEl>
                                        <p:attrNameLst>
                                          <p:attrName>style.visibility</p:attrName>
                                        </p:attrNameLst>
                                      </p:cBhvr>
                                      <p:to>
                                        <p:strVal val="hidden"/>
                                      </p:to>
                                    </p:set>
                                  </p:childTnLst>
                                </p:cTn>
                              </p:par>
                            </p:childTnLst>
                          </p:cTn>
                        </p:par>
                        <p:par>
                          <p:cTn id="4207" fill="hold">
                            <p:stCondLst>
                              <p:cond delay="23000"/>
                            </p:stCondLst>
                            <p:childTnLst>
                              <p:par>
                                <p:cTn id="4208" nodeType="afterEffect" fill="hold" presetClass="exit" presetID="1">
                                  <p:stCondLst>
                                    <p:cond delay="1000"/>
                                  </p:stCondLst>
                                  <p:childTnLst>
                                    <p:set>
                                      <p:cBhvr>
                                        <p:cTn id="4209" dur="1" fill="hold">
                                          <p:stCondLst>
                                            <p:cond delay="0"/>
                                          </p:stCondLst>
                                        </p:cTn>
                                        <p:tgtEl>
                                          <p:spTgt spid="1928"/>
                                        </p:tgtEl>
                                        <p:attrNameLst>
                                          <p:attrName>style.visibility</p:attrName>
                                        </p:attrNameLst>
                                      </p:cBhvr>
                                      <p:to>
                                        <p:strVal val="hidden"/>
                                      </p:to>
                                    </p:set>
                                  </p:childTnLst>
                                </p:cTn>
                              </p:par>
                            </p:childTnLst>
                          </p:cTn>
                        </p:par>
                        <p:par>
                          <p:cTn id="4210" fill="hold">
                            <p:stCondLst>
                              <p:cond delay="24000"/>
                            </p:stCondLst>
                            <p:childTnLst>
                              <p:par>
                                <p:cTn id="4211" nodeType="afterEffect" fill="hold" presetClass="exit" presetID="1">
                                  <p:stCondLst>
                                    <p:cond delay="1000"/>
                                  </p:stCondLst>
                                  <p:childTnLst>
                                    <p:set>
                                      <p:cBhvr>
                                        <p:cTn id="4212" dur="1" fill="hold">
                                          <p:stCondLst>
                                            <p:cond delay="9"/>
                                          </p:stCondLst>
                                        </p:cTn>
                                        <p:tgtEl>
                                          <p:spTgt spid="19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#54</a:t>
            </a:r>
            <a:endParaRPr b="0" lang="en-US" sz="4400" strike="noStrike" u="none">
              <a:solidFill>
                <a:srgbClr val="ffffff"/>
              </a:solidFill>
              <a:uFillTx/>
              <a:latin typeface="Arial"/>
            </a:endParaRPr>
          </a:p>
        </p:txBody>
      </p:sp>
      <p:sp>
        <p:nvSpPr>
          <p:cNvPr id="1953" name="PlaceHolder 46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servants of Christ  </a:t>
            </a:r>
            <a:endParaRPr b="0" lang="en-US" sz="3200" strike="noStrike" u="none">
              <a:solidFill>
                <a:srgbClr val="ffffff"/>
              </a:solidFill>
              <a:uFillTx/>
              <a:latin typeface="Arial"/>
            </a:endParaRPr>
          </a:p>
        </p:txBody>
      </p:sp>
      <p:sp>
        <p:nvSpPr>
          <p:cNvPr id="1954" name="PlaceHolder 46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servidores de Cristo </a:t>
            </a:r>
            <a:endParaRPr b="0" lang="en-US" sz="3200" strike="noStrike" u="none">
              <a:solidFill>
                <a:srgbClr val="ffffff"/>
              </a:solidFill>
              <a:uFillTx/>
              <a:latin typeface="Arial"/>
            </a:endParaRPr>
          </a:p>
        </p:txBody>
      </p:sp>
      <p:sp>
        <p:nvSpPr>
          <p:cNvPr id="1955" name="PlaceHolder 46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 des serviteurs de Christ,</a:t>
            </a:r>
            <a:endParaRPr b="0" lang="en-US" sz="3200" strike="noStrike" u="none">
              <a:solidFill>
                <a:srgbClr val="ffffff"/>
              </a:solidFill>
              <a:uFillTx/>
              <a:latin typeface="Arial"/>
            </a:endParaRPr>
          </a:p>
        </p:txBody>
      </p:sp>
      <p:sp>
        <p:nvSpPr>
          <p:cNvPr id="1956" name="PlaceHolder 46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ὡς ὑπηρέτας Χριστοῦ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#55</a:t>
            </a:r>
            <a:endParaRPr b="0" lang="en-US" sz="4400" strike="noStrike" u="none">
              <a:solidFill>
                <a:srgbClr val="ffffff"/>
              </a:solidFill>
              <a:uFillTx/>
              <a:latin typeface="Arial"/>
            </a:endParaRPr>
          </a:p>
        </p:txBody>
      </p:sp>
      <p:sp>
        <p:nvSpPr>
          <p:cNvPr id="195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6:2, Paul ask about the fact that the saints will judge the world.  What did he ask?  </a:t>
            </a:r>
            <a:endParaRPr b="0" lang="en-US" sz="3200" strike="noStrike" u="none">
              <a:solidFill>
                <a:srgbClr val="ffffff"/>
              </a:solidFill>
              <a:uFillTx/>
              <a:latin typeface="Arial"/>
            </a:endParaRPr>
          </a:p>
        </p:txBody>
      </p:sp>
      <p:sp>
        <p:nvSpPr>
          <p:cNvPr id="1959" name="PlaceHolder 47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6:2, Pablo pregunta sobre el hecho de que los santos juzgarán al mundo. ¿Qué preguntó? </a:t>
            </a:r>
            <a:endParaRPr b="0" lang="en-US" sz="3200" strike="noStrike" u="none">
              <a:solidFill>
                <a:srgbClr val="ffffff"/>
              </a:solidFill>
              <a:uFillTx/>
              <a:latin typeface="Arial"/>
            </a:endParaRPr>
          </a:p>
        </p:txBody>
      </p:sp>
      <p:sp>
        <p:nvSpPr>
          <p:cNvPr id="1960" name="PlaceHolder 47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6:2, Paul s’interroge sur le fait que les saints jugeront le monde. Qu'a-t-il demandé?</a:t>
            </a:r>
            <a:endParaRPr b="0" lang="en-US" sz="3200" strike="noStrike" u="none">
              <a:solidFill>
                <a:srgbClr val="ffffff"/>
              </a:solidFill>
              <a:uFillTx/>
              <a:latin typeface="Arial"/>
            </a:endParaRPr>
          </a:p>
        </p:txBody>
      </p:sp>
      <p:sp>
        <p:nvSpPr>
          <p:cNvPr id="1961" name="TextBox 138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62" name="TextBox 13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63" name="TextBox 13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64" name="TextBox 13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965" name="TextBox 13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966" name="TextBox 13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967" name="TextBox 13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968" name="TextBox 13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969" name="TextBox 13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70" name="TextBox 13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71" name="TextBox 13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72" name="TextBox 13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73" name="TextBox 13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74" name="TextBox 13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75" name="TextBox 13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76" name="TextBox 13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77" name="TextBox 13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78" name="TextBox 13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79" name="TextBox 13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80" name="TextBox 13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81" name="TextBox 14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82" name="TextBox 14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83" name="TextBox 14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84" name="TextBox 14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5" name="TextBox 14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86" name="TextBox 14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213" dur="indefinite" restart="never" nodeType="tmRoot">
          <p:childTnLst>
            <p:seq>
              <p:cTn id="4214" dur="indefinite" nodeType="mainSeq">
                <p:childTnLst>
                  <p:par>
                    <p:cTn id="4215" fill="hold">
                      <p:stCondLst>
                        <p:cond delay="indefinite"/>
                      </p:stCondLst>
                      <p:childTnLst>
                        <p:par>
                          <p:cTn id="4216" fill="hold">
                            <p:stCondLst>
                              <p:cond delay="0"/>
                            </p:stCondLst>
                            <p:childTnLst>
                              <p:par>
                                <p:cTn id="4217" nodeType="clickEffect" fill="hold" presetClass="exit" presetID="1">
                                  <p:stCondLst>
                                    <p:cond delay="1000"/>
                                  </p:stCondLst>
                                  <p:childTnLst>
                                    <p:set>
                                      <p:cBhvr>
                                        <p:cTn id="4218" dur="1" fill="hold">
                                          <p:stCondLst>
                                            <p:cond delay="0"/>
                                          </p:stCondLst>
                                        </p:cTn>
                                        <p:tgtEl>
                                          <p:spTgt spid="1986"/>
                                        </p:tgtEl>
                                        <p:attrNameLst>
                                          <p:attrName>style.visibility</p:attrName>
                                        </p:attrNameLst>
                                      </p:cBhvr>
                                      <p:to>
                                        <p:strVal val="hidden"/>
                                      </p:to>
                                    </p:set>
                                  </p:childTnLst>
                                </p:cTn>
                              </p:par>
                            </p:childTnLst>
                          </p:cTn>
                        </p:par>
                        <p:par>
                          <p:cTn id="4219" fill="hold">
                            <p:stCondLst>
                              <p:cond delay="1000"/>
                            </p:stCondLst>
                            <p:childTnLst>
                              <p:par>
                                <p:cTn id="4220" nodeType="afterEffect" fill="hold" presetClass="exit" presetID="1">
                                  <p:stCondLst>
                                    <p:cond delay="1000"/>
                                  </p:stCondLst>
                                  <p:childTnLst>
                                    <p:set>
                                      <p:cBhvr>
                                        <p:cTn id="4221" dur="1" fill="hold">
                                          <p:stCondLst>
                                            <p:cond delay="0"/>
                                          </p:stCondLst>
                                        </p:cTn>
                                        <p:tgtEl>
                                          <p:spTgt spid="1985"/>
                                        </p:tgtEl>
                                        <p:attrNameLst>
                                          <p:attrName>style.visibility</p:attrName>
                                        </p:attrNameLst>
                                      </p:cBhvr>
                                      <p:to>
                                        <p:strVal val="hidden"/>
                                      </p:to>
                                    </p:set>
                                  </p:childTnLst>
                                </p:cTn>
                              </p:par>
                            </p:childTnLst>
                          </p:cTn>
                        </p:par>
                        <p:par>
                          <p:cTn id="4222" fill="hold">
                            <p:stCondLst>
                              <p:cond delay="2000"/>
                            </p:stCondLst>
                            <p:childTnLst>
                              <p:par>
                                <p:cTn id="4223" nodeType="afterEffect" fill="hold" presetClass="exit" presetID="1">
                                  <p:stCondLst>
                                    <p:cond delay="1000"/>
                                  </p:stCondLst>
                                  <p:childTnLst>
                                    <p:set>
                                      <p:cBhvr>
                                        <p:cTn id="4224" dur="1" fill="hold">
                                          <p:stCondLst>
                                            <p:cond delay="0"/>
                                          </p:stCondLst>
                                        </p:cTn>
                                        <p:tgtEl>
                                          <p:spTgt spid="1984"/>
                                        </p:tgtEl>
                                        <p:attrNameLst>
                                          <p:attrName>style.visibility</p:attrName>
                                        </p:attrNameLst>
                                      </p:cBhvr>
                                      <p:to>
                                        <p:strVal val="hidden"/>
                                      </p:to>
                                    </p:set>
                                  </p:childTnLst>
                                </p:cTn>
                              </p:par>
                            </p:childTnLst>
                          </p:cTn>
                        </p:par>
                        <p:par>
                          <p:cTn id="4225" fill="hold">
                            <p:stCondLst>
                              <p:cond delay="3000"/>
                            </p:stCondLst>
                            <p:childTnLst>
                              <p:par>
                                <p:cTn id="4226" nodeType="afterEffect" fill="hold" presetClass="exit" presetID="1">
                                  <p:stCondLst>
                                    <p:cond delay="1000"/>
                                  </p:stCondLst>
                                  <p:childTnLst>
                                    <p:set>
                                      <p:cBhvr>
                                        <p:cTn id="4227" dur="1" fill="hold">
                                          <p:stCondLst>
                                            <p:cond delay="0"/>
                                          </p:stCondLst>
                                        </p:cTn>
                                        <p:tgtEl>
                                          <p:spTgt spid="1983"/>
                                        </p:tgtEl>
                                        <p:attrNameLst>
                                          <p:attrName>style.visibility</p:attrName>
                                        </p:attrNameLst>
                                      </p:cBhvr>
                                      <p:to>
                                        <p:strVal val="hidden"/>
                                      </p:to>
                                    </p:set>
                                  </p:childTnLst>
                                </p:cTn>
                              </p:par>
                            </p:childTnLst>
                          </p:cTn>
                        </p:par>
                        <p:par>
                          <p:cTn id="4228" fill="hold">
                            <p:stCondLst>
                              <p:cond delay="4000"/>
                            </p:stCondLst>
                            <p:childTnLst>
                              <p:par>
                                <p:cTn id="4229" nodeType="afterEffect" fill="hold" presetClass="exit" presetID="1">
                                  <p:stCondLst>
                                    <p:cond delay="1000"/>
                                  </p:stCondLst>
                                  <p:childTnLst>
                                    <p:set>
                                      <p:cBhvr>
                                        <p:cTn id="4230" dur="1" fill="hold">
                                          <p:stCondLst>
                                            <p:cond delay="0"/>
                                          </p:stCondLst>
                                        </p:cTn>
                                        <p:tgtEl>
                                          <p:spTgt spid="1982"/>
                                        </p:tgtEl>
                                        <p:attrNameLst>
                                          <p:attrName>style.visibility</p:attrName>
                                        </p:attrNameLst>
                                      </p:cBhvr>
                                      <p:to>
                                        <p:strVal val="hidden"/>
                                      </p:to>
                                    </p:set>
                                  </p:childTnLst>
                                </p:cTn>
                              </p:par>
                            </p:childTnLst>
                          </p:cTn>
                        </p:par>
                        <p:par>
                          <p:cTn id="4231" fill="hold">
                            <p:stCondLst>
                              <p:cond delay="5000"/>
                            </p:stCondLst>
                            <p:childTnLst>
                              <p:par>
                                <p:cTn id="4232" nodeType="afterEffect" fill="hold" presetClass="exit" presetID="1">
                                  <p:stCondLst>
                                    <p:cond delay="1000"/>
                                  </p:stCondLst>
                                  <p:childTnLst>
                                    <p:set>
                                      <p:cBhvr>
                                        <p:cTn id="4233" dur="1" fill="hold">
                                          <p:stCondLst>
                                            <p:cond delay="0"/>
                                          </p:stCondLst>
                                        </p:cTn>
                                        <p:tgtEl>
                                          <p:spTgt spid="1981"/>
                                        </p:tgtEl>
                                        <p:attrNameLst>
                                          <p:attrName>style.visibility</p:attrName>
                                        </p:attrNameLst>
                                      </p:cBhvr>
                                      <p:to>
                                        <p:strVal val="hidden"/>
                                      </p:to>
                                    </p:set>
                                  </p:childTnLst>
                                </p:cTn>
                              </p:par>
                            </p:childTnLst>
                          </p:cTn>
                        </p:par>
                        <p:par>
                          <p:cTn id="4234" fill="hold">
                            <p:stCondLst>
                              <p:cond delay="6000"/>
                            </p:stCondLst>
                            <p:childTnLst>
                              <p:par>
                                <p:cTn id="4235" nodeType="afterEffect" fill="hold" presetClass="exit" presetID="1">
                                  <p:stCondLst>
                                    <p:cond delay="1000"/>
                                  </p:stCondLst>
                                  <p:childTnLst>
                                    <p:set>
                                      <p:cBhvr>
                                        <p:cTn id="4236" dur="1" fill="hold">
                                          <p:stCondLst>
                                            <p:cond delay="0"/>
                                          </p:stCondLst>
                                        </p:cTn>
                                        <p:tgtEl>
                                          <p:spTgt spid="1980"/>
                                        </p:tgtEl>
                                        <p:attrNameLst>
                                          <p:attrName>style.visibility</p:attrName>
                                        </p:attrNameLst>
                                      </p:cBhvr>
                                      <p:to>
                                        <p:strVal val="hidden"/>
                                      </p:to>
                                    </p:set>
                                  </p:childTnLst>
                                </p:cTn>
                              </p:par>
                            </p:childTnLst>
                          </p:cTn>
                        </p:par>
                        <p:par>
                          <p:cTn id="4237" fill="hold">
                            <p:stCondLst>
                              <p:cond delay="7000"/>
                            </p:stCondLst>
                            <p:childTnLst>
                              <p:par>
                                <p:cTn id="4238" nodeType="afterEffect" fill="hold" presetClass="exit" presetID="1">
                                  <p:stCondLst>
                                    <p:cond delay="1000"/>
                                  </p:stCondLst>
                                  <p:childTnLst>
                                    <p:set>
                                      <p:cBhvr>
                                        <p:cTn id="4239" dur="1" fill="hold">
                                          <p:stCondLst>
                                            <p:cond delay="0"/>
                                          </p:stCondLst>
                                        </p:cTn>
                                        <p:tgtEl>
                                          <p:spTgt spid="1979"/>
                                        </p:tgtEl>
                                        <p:attrNameLst>
                                          <p:attrName>style.visibility</p:attrName>
                                        </p:attrNameLst>
                                      </p:cBhvr>
                                      <p:to>
                                        <p:strVal val="hidden"/>
                                      </p:to>
                                    </p:set>
                                  </p:childTnLst>
                                </p:cTn>
                              </p:par>
                            </p:childTnLst>
                          </p:cTn>
                        </p:par>
                        <p:par>
                          <p:cTn id="4240" fill="hold">
                            <p:stCondLst>
                              <p:cond delay="8000"/>
                            </p:stCondLst>
                            <p:childTnLst>
                              <p:par>
                                <p:cTn id="4241" nodeType="afterEffect" fill="hold" presetClass="exit" presetID="1">
                                  <p:stCondLst>
                                    <p:cond delay="1000"/>
                                  </p:stCondLst>
                                  <p:childTnLst>
                                    <p:set>
                                      <p:cBhvr>
                                        <p:cTn id="4242" dur="1" fill="hold">
                                          <p:stCondLst>
                                            <p:cond delay="0"/>
                                          </p:stCondLst>
                                        </p:cTn>
                                        <p:tgtEl>
                                          <p:spTgt spid="1978"/>
                                        </p:tgtEl>
                                        <p:attrNameLst>
                                          <p:attrName>style.visibility</p:attrName>
                                        </p:attrNameLst>
                                      </p:cBhvr>
                                      <p:to>
                                        <p:strVal val="hidden"/>
                                      </p:to>
                                    </p:set>
                                  </p:childTnLst>
                                </p:cTn>
                              </p:par>
                            </p:childTnLst>
                          </p:cTn>
                        </p:par>
                        <p:par>
                          <p:cTn id="4243" fill="hold">
                            <p:stCondLst>
                              <p:cond delay="9000"/>
                            </p:stCondLst>
                            <p:childTnLst>
                              <p:par>
                                <p:cTn id="4244" nodeType="afterEffect" fill="hold" presetClass="exit" presetID="1">
                                  <p:stCondLst>
                                    <p:cond delay="1000"/>
                                  </p:stCondLst>
                                  <p:childTnLst>
                                    <p:set>
                                      <p:cBhvr>
                                        <p:cTn id="4245" dur="1" fill="hold">
                                          <p:stCondLst>
                                            <p:cond delay="0"/>
                                          </p:stCondLst>
                                        </p:cTn>
                                        <p:tgtEl>
                                          <p:spTgt spid="1977"/>
                                        </p:tgtEl>
                                        <p:attrNameLst>
                                          <p:attrName>style.visibility</p:attrName>
                                        </p:attrNameLst>
                                      </p:cBhvr>
                                      <p:to>
                                        <p:strVal val="hidden"/>
                                      </p:to>
                                    </p:set>
                                  </p:childTnLst>
                                </p:cTn>
                              </p:par>
                            </p:childTnLst>
                          </p:cTn>
                        </p:par>
                        <p:par>
                          <p:cTn id="4246" fill="hold">
                            <p:stCondLst>
                              <p:cond delay="10000"/>
                            </p:stCondLst>
                            <p:childTnLst>
                              <p:par>
                                <p:cTn id="4247" nodeType="afterEffect" fill="hold" presetClass="exit" presetID="1">
                                  <p:stCondLst>
                                    <p:cond delay="1000"/>
                                  </p:stCondLst>
                                  <p:childTnLst>
                                    <p:set>
                                      <p:cBhvr>
                                        <p:cTn id="4248" dur="1" fill="hold">
                                          <p:stCondLst>
                                            <p:cond delay="0"/>
                                          </p:stCondLst>
                                        </p:cTn>
                                        <p:tgtEl>
                                          <p:spTgt spid="1976"/>
                                        </p:tgtEl>
                                        <p:attrNameLst>
                                          <p:attrName>style.visibility</p:attrName>
                                        </p:attrNameLst>
                                      </p:cBhvr>
                                      <p:to>
                                        <p:strVal val="hidden"/>
                                      </p:to>
                                    </p:set>
                                  </p:childTnLst>
                                </p:cTn>
                              </p:par>
                            </p:childTnLst>
                          </p:cTn>
                        </p:par>
                        <p:par>
                          <p:cTn id="4249" fill="hold">
                            <p:stCondLst>
                              <p:cond delay="11000"/>
                            </p:stCondLst>
                            <p:childTnLst>
                              <p:par>
                                <p:cTn id="4250" nodeType="afterEffect" fill="hold" presetClass="exit" presetID="1">
                                  <p:stCondLst>
                                    <p:cond delay="1000"/>
                                  </p:stCondLst>
                                  <p:childTnLst>
                                    <p:set>
                                      <p:cBhvr>
                                        <p:cTn id="4251" dur="1" fill="hold">
                                          <p:stCondLst>
                                            <p:cond delay="0"/>
                                          </p:stCondLst>
                                        </p:cTn>
                                        <p:tgtEl>
                                          <p:spTgt spid="1975"/>
                                        </p:tgtEl>
                                        <p:attrNameLst>
                                          <p:attrName>style.visibility</p:attrName>
                                        </p:attrNameLst>
                                      </p:cBhvr>
                                      <p:to>
                                        <p:strVal val="hidden"/>
                                      </p:to>
                                    </p:set>
                                  </p:childTnLst>
                                </p:cTn>
                              </p:par>
                            </p:childTnLst>
                          </p:cTn>
                        </p:par>
                        <p:par>
                          <p:cTn id="4252" fill="hold">
                            <p:stCondLst>
                              <p:cond delay="12000"/>
                            </p:stCondLst>
                            <p:childTnLst>
                              <p:par>
                                <p:cTn id="4253" nodeType="afterEffect" fill="hold" presetClass="exit" presetID="1">
                                  <p:stCondLst>
                                    <p:cond delay="1000"/>
                                  </p:stCondLst>
                                  <p:childTnLst>
                                    <p:set>
                                      <p:cBhvr>
                                        <p:cTn id="4254" dur="1" fill="hold">
                                          <p:stCondLst>
                                            <p:cond delay="0"/>
                                          </p:stCondLst>
                                        </p:cTn>
                                        <p:tgtEl>
                                          <p:spTgt spid="1974"/>
                                        </p:tgtEl>
                                        <p:attrNameLst>
                                          <p:attrName>style.visibility</p:attrName>
                                        </p:attrNameLst>
                                      </p:cBhvr>
                                      <p:to>
                                        <p:strVal val="hidden"/>
                                      </p:to>
                                    </p:set>
                                  </p:childTnLst>
                                </p:cTn>
                              </p:par>
                            </p:childTnLst>
                          </p:cTn>
                        </p:par>
                        <p:par>
                          <p:cTn id="4255" fill="hold">
                            <p:stCondLst>
                              <p:cond delay="13000"/>
                            </p:stCondLst>
                            <p:childTnLst>
                              <p:par>
                                <p:cTn id="4256" nodeType="afterEffect" fill="hold" presetClass="exit" presetID="1">
                                  <p:stCondLst>
                                    <p:cond delay="1000"/>
                                  </p:stCondLst>
                                  <p:childTnLst>
                                    <p:set>
                                      <p:cBhvr>
                                        <p:cTn id="4257" dur="1" fill="hold">
                                          <p:stCondLst>
                                            <p:cond delay="0"/>
                                          </p:stCondLst>
                                        </p:cTn>
                                        <p:tgtEl>
                                          <p:spTgt spid="1973"/>
                                        </p:tgtEl>
                                        <p:attrNameLst>
                                          <p:attrName>style.visibility</p:attrName>
                                        </p:attrNameLst>
                                      </p:cBhvr>
                                      <p:to>
                                        <p:strVal val="hidden"/>
                                      </p:to>
                                    </p:set>
                                  </p:childTnLst>
                                </p:cTn>
                              </p:par>
                            </p:childTnLst>
                          </p:cTn>
                        </p:par>
                        <p:par>
                          <p:cTn id="4258" fill="hold">
                            <p:stCondLst>
                              <p:cond delay="14000"/>
                            </p:stCondLst>
                            <p:childTnLst>
                              <p:par>
                                <p:cTn id="4259" nodeType="afterEffect" fill="hold" presetClass="exit" presetID="1">
                                  <p:stCondLst>
                                    <p:cond delay="1000"/>
                                  </p:stCondLst>
                                  <p:childTnLst>
                                    <p:set>
                                      <p:cBhvr>
                                        <p:cTn id="4260" dur="1" fill="hold">
                                          <p:stCondLst>
                                            <p:cond delay="0"/>
                                          </p:stCondLst>
                                        </p:cTn>
                                        <p:tgtEl>
                                          <p:spTgt spid="1972"/>
                                        </p:tgtEl>
                                        <p:attrNameLst>
                                          <p:attrName>style.visibility</p:attrName>
                                        </p:attrNameLst>
                                      </p:cBhvr>
                                      <p:to>
                                        <p:strVal val="hidden"/>
                                      </p:to>
                                    </p:set>
                                  </p:childTnLst>
                                </p:cTn>
                              </p:par>
                            </p:childTnLst>
                          </p:cTn>
                        </p:par>
                        <p:par>
                          <p:cTn id="4261" fill="hold">
                            <p:stCondLst>
                              <p:cond delay="15000"/>
                            </p:stCondLst>
                            <p:childTnLst>
                              <p:par>
                                <p:cTn id="4262" nodeType="afterEffect" fill="hold" presetClass="exit" presetID="1">
                                  <p:stCondLst>
                                    <p:cond delay="1000"/>
                                  </p:stCondLst>
                                  <p:childTnLst>
                                    <p:set>
                                      <p:cBhvr>
                                        <p:cTn id="4263" dur="1" fill="hold">
                                          <p:stCondLst>
                                            <p:cond delay="0"/>
                                          </p:stCondLst>
                                        </p:cTn>
                                        <p:tgtEl>
                                          <p:spTgt spid="1971"/>
                                        </p:tgtEl>
                                        <p:attrNameLst>
                                          <p:attrName>style.visibility</p:attrName>
                                        </p:attrNameLst>
                                      </p:cBhvr>
                                      <p:to>
                                        <p:strVal val="hidden"/>
                                      </p:to>
                                    </p:set>
                                  </p:childTnLst>
                                </p:cTn>
                              </p:par>
                            </p:childTnLst>
                          </p:cTn>
                        </p:par>
                        <p:par>
                          <p:cTn id="4264" fill="hold">
                            <p:stCondLst>
                              <p:cond delay="16000"/>
                            </p:stCondLst>
                            <p:childTnLst>
                              <p:par>
                                <p:cTn id="4265" nodeType="afterEffect" fill="hold" presetClass="exit" presetID="1">
                                  <p:stCondLst>
                                    <p:cond delay="1000"/>
                                  </p:stCondLst>
                                  <p:childTnLst>
                                    <p:set>
                                      <p:cBhvr>
                                        <p:cTn id="4266" dur="1" fill="hold">
                                          <p:stCondLst>
                                            <p:cond delay="0"/>
                                          </p:stCondLst>
                                        </p:cTn>
                                        <p:tgtEl>
                                          <p:spTgt spid="1970"/>
                                        </p:tgtEl>
                                        <p:attrNameLst>
                                          <p:attrName>style.visibility</p:attrName>
                                        </p:attrNameLst>
                                      </p:cBhvr>
                                      <p:to>
                                        <p:strVal val="hidden"/>
                                      </p:to>
                                    </p:set>
                                  </p:childTnLst>
                                </p:cTn>
                              </p:par>
                            </p:childTnLst>
                          </p:cTn>
                        </p:par>
                        <p:par>
                          <p:cTn id="4267" fill="hold">
                            <p:stCondLst>
                              <p:cond delay="17000"/>
                            </p:stCondLst>
                            <p:childTnLst>
                              <p:par>
                                <p:cTn id="4268" nodeType="afterEffect" fill="hold" presetClass="exit" presetID="1">
                                  <p:stCondLst>
                                    <p:cond delay="1000"/>
                                  </p:stCondLst>
                                  <p:childTnLst>
                                    <p:set>
                                      <p:cBhvr>
                                        <p:cTn id="4269" dur="1" fill="hold">
                                          <p:stCondLst>
                                            <p:cond delay="0"/>
                                          </p:stCondLst>
                                        </p:cTn>
                                        <p:tgtEl>
                                          <p:spTgt spid="1969"/>
                                        </p:tgtEl>
                                        <p:attrNameLst>
                                          <p:attrName>style.visibility</p:attrName>
                                        </p:attrNameLst>
                                      </p:cBhvr>
                                      <p:to>
                                        <p:strVal val="hidden"/>
                                      </p:to>
                                    </p:set>
                                  </p:childTnLst>
                                </p:cTn>
                              </p:par>
                            </p:childTnLst>
                          </p:cTn>
                        </p:par>
                        <p:par>
                          <p:cTn id="4270" fill="hold">
                            <p:stCondLst>
                              <p:cond delay="18000"/>
                            </p:stCondLst>
                            <p:childTnLst>
                              <p:par>
                                <p:cTn id="4271" nodeType="afterEffect" fill="hold" presetClass="exit" presetID="1">
                                  <p:stCondLst>
                                    <p:cond delay="1000"/>
                                  </p:stCondLst>
                                  <p:childTnLst>
                                    <p:set>
                                      <p:cBhvr>
                                        <p:cTn id="4272" dur="1" fill="hold">
                                          <p:stCondLst>
                                            <p:cond delay="0"/>
                                          </p:stCondLst>
                                        </p:cTn>
                                        <p:tgtEl>
                                          <p:spTgt spid="1968"/>
                                        </p:tgtEl>
                                        <p:attrNameLst>
                                          <p:attrName>style.visibility</p:attrName>
                                        </p:attrNameLst>
                                      </p:cBhvr>
                                      <p:to>
                                        <p:strVal val="hidden"/>
                                      </p:to>
                                    </p:set>
                                  </p:childTnLst>
                                </p:cTn>
                              </p:par>
                            </p:childTnLst>
                          </p:cTn>
                        </p:par>
                        <p:par>
                          <p:cTn id="4273" fill="hold">
                            <p:stCondLst>
                              <p:cond delay="19000"/>
                            </p:stCondLst>
                            <p:childTnLst>
                              <p:par>
                                <p:cTn id="4274" nodeType="afterEffect" fill="hold" presetClass="exit" presetID="1">
                                  <p:stCondLst>
                                    <p:cond delay="1000"/>
                                  </p:stCondLst>
                                  <p:childTnLst>
                                    <p:set>
                                      <p:cBhvr>
                                        <p:cTn id="4275" dur="1" fill="hold">
                                          <p:stCondLst>
                                            <p:cond delay="0"/>
                                          </p:stCondLst>
                                        </p:cTn>
                                        <p:tgtEl>
                                          <p:spTgt spid="1967"/>
                                        </p:tgtEl>
                                        <p:attrNameLst>
                                          <p:attrName>style.visibility</p:attrName>
                                        </p:attrNameLst>
                                      </p:cBhvr>
                                      <p:to>
                                        <p:strVal val="hidden"/>
                                      </p:to>
                                    </p:set>
                                  </p:childTnLst>
                                </p:cTn>
                              </p:par>
                            </p:childTnLst>
                          </p:cTn>
                        </p:par>
                        <p:par>
                          <p:cTn id="4276" fill="hold">
                            <p:stCondLst>
                              <p:cond delay="20000"/>
                            </p:stCondLst>
                            <p:childTnLst>
                              <p:par>
                                <p:cTn id="4277" nodeType="afterEffect" fill="hold" presetClass="exit" presetID="1">
                                  <p:stCondLst>
                                    <p:cond delay="1000"/>
                                  </p:stCondLst>
                                  <p:childTnLst>
                                    <p:set>
                                      <p:cBhvr>
                                        <p:cTn id="4278" dur="1" fill="hold">
                                          <p:stCondLst>
                                            <p:cond delay="0"/>
                                          </p:stCondLst>
                                        </p:cTn>
                                        <p:tgtEl>
                                          <p:spTgt spid="1966"/>
                                        </p:tgtEl>
                                        <p:attrNameLst>
                                          <p:attrName>style.visibility</p:attrName>
                                        </p:attrNameLst>
                                      </p:cBhvr>
                                      <p:to>
                                        <p:strVal val="hidden"/>
                                      </p:to>
                                    </p:set>
                                  </p:childTnLst>
                                </p:cTn>
                              </p:par>
                            </p:childTnLst>
                          </p:cTn>
                        </p:par>
                        <p:par>
                          <p:cTn id="4279" fill="hold">
                            <p:stCondLst>
                              <p:cond delay="21000"/>
                            </p:stCondLst>
                            <p:childTnLst>
                              <p:par>
                                <p:cTn id="4280" nodeType="afterEffect" fill="hold" presetClass="exit" presetID="1">
                                  <p:stCondLst>
                                    <p:cond delay="1000"/>
                                  </p:stCondLst>
                                  <p:childTnLst>
                                    <p:set>
                                      <p:cBhvr>
                                        <p:cTn id="4281" dur="1" fill="hold">
                                          <p:stCondLst>
                                            <p:cond delay="0"/>
                                          </p:stCondLst>
                                        </p:cTn>
                                        <p:tgtEl>
                                          <p:spTgt spid="1965"/>
                                        </p:tgtEl>
                                        <p:attrNameLst>
                                          <p:attrName>style.visibility</p:attrName>
                                        </p:attrNameLst>
                                      </p:cBhvr>
                                      <p:to>
                                        <p:strVal val="hidden"/>
                                      </p:to>
                                    </p:set>
                                  </p:childTnLst>
                                </p:cTn>
                              </p:par>
                            </p:childTnLst>
                          </p:cTn>
                        </p:par>
                        <p:par>
                          <p:cTn id="4282" fill="hold">
                            <p:stCondLst>
                              <p:cond delay="22000"/>
                            </p:stCondLst>
                            <p:childTnLst>
                              <p:par>
                                <p:cTn id="4283" nodeType="afterEffect" fill="hold" presetClass="exit" presetID="1">
                                  <p:stCondLst>
                                    <p:cond delay="1000"/>
                                  </p:stCondLst>
                                  <p:childTnLst>
                                    <p:set>
                                      <p:cBhvr>
                                        <p:cTn id="4284" dur="1" fill="hold">
                                          <p:stCondLst>
                                            <p:cond delay="0"/>
                                          </p:stCondLst>
                                        </p:cTn>
                                        <p:tgtEl>
                                          <p:spTgt spid="1964"/>
                                        </p:tgtEl>
                                        <p:attrNameLst>
                                          <p:attrName>style.visibility</p:attrName>
                                        </p:attrNameLst>
                                      </p:cBhvr>
                                      <p:to>
                                        <p:strVal val="hidden"/>
                                      </p:to>
                                    </p:set>
                                  </p:childTnLst>
                                </p:cTn>
                              </p:par>
                            </p:childTnLst>
                          </p:cTn>
                        </p:par>
                        <p:par>
                          <p:cTn id="4285" fill="hold">
                            <p:stCondLst>
                              <p:cond delay="23000"/>
                            </p:stCondLst>
                            <p:childTnLst>
                              <p:par>
                                <p:cTn id="4286" nodeType="afterEffect" fill="hold" presetClass="exit" presetID="1">
                                  <p:stCondLst>
                                    <p:cond delay="1000"/>
                                  </p:stCondLst>
                                  <p:childTnLst>
                                    <p:set>
                                      <p:cBhvr>
                                        <p:cTn id="4287" dur="1" fill="hold">
                                          <p:stCondLst>
                                            <p:cond delay="0"/>
                                          </p:stCondLst>
                                        </p:cTn>
                                        <p:tgtEl>
                                          <p:spTgt spid="1963"/>
                                        </p:tgtEl>
                                        <p:attrNameLst>
                                          <p:attrName>style.visibility</p:attrName>
                                        </p:attrNameLst>
                                      </p:cBhvr>
                                      <p:to>
                                        <p:strVal val="hidden"/>
                                      </p:to>
                                    </p:set>
                                  </p:childTnLst>
                                </p:cTn>
                              </p:par>
                            </p:childTnLst>
                          </p:cTn>
                        </p:par>
                        <p:par>
                          <p:cTn id="4288" fill="hold">
                            <p:stCondLst>
                              <p:cond delay="24000"/>
                            </p:stCondLst>
                            <p:childTnLst>
                              <p:par>
                                <p:cTn id="4289" nodeType="afterEffect" fill="hold" presetClass="exit" presetID="1">
                                  <p:stCondLst>
                                    <p:cond delay="1000"/>
                                  </p:stCondLst>
                                  <p:childTnLst>
                                    <p:set>
                                      <p:cBhvr>
                                        <p:cTn id="4290" dur="1" fill="hold">
                                          <p:stCondLst>
                                            <p:cond delay="9"/>
                                          </p:stCondLst>
                                        </p:cTn>
                                        <p:tgtEl>
                                          <p:spTgt spid="19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#55</a:t>
            </a:r>
            <a:endParaRPr b="0" lang="en-US" sz="4400" strike="noStrike" u="none">
              <a:solidFill>
                <a:srgbClr val="ffffff"/>
              </a:solidFill>
              <a:uFillTx/>
              <a:latin typeface="Arial"/>
            </a:endParaRPr>
          </a:p>
        </p:txBody>
      </p:sp>
      <p:sp>
        <p:nvSpPr>
          <p:cNvPr id="1988" name="PlaceHolder 47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Do you not know  </a:t>
            </a:r>
            <a:endParaRPr b="0" lang="en-US" sz="3200" strike="noStrike" u="none">
              <a:solidFill>
                <a:srgbClr val="ffffff"/>
              </a:solidFill>
              <a:uFillTx/>
              <a:latin typeface="Arial"/>
            </a:endParaRPr>
          </a:p>
        </p:txBody>
      </p:sp>
      <p:sp>
        <p:nvSpPr>
          <p:cNvPr id="1989" name="PlaceHolder 47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sabéis </a:t>
            </a:r>
            <a:endParaRPr b="0" lang="en-US" sz="3200" strike="noStrike" u="none">
              <a:solidFill>
                <a:srgbClr val="ffffff"/>
              </a:solidFill>
              <a:uFillTx/>
              <a:latin typeface="Arial"/>
            </a:endParaRPr>
          </a:p>
        </p:txBody>
      </p:sp>
      <p:sp>
        <p:nvSpPr>
          <p:cNvPr id="1990" name="PlaceHolder 47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savez-vous pas</a:t>
            </a:r>
            <a:endParaRPr b="0" lang="en-US" sz="3200" strike="noStrike" u="none">
              <a:solidFill>
                <a:srgbClr val="ffffff"/>
              </a:solidFill>
              <a:uFillTx/>
              <a:latin typeface="Arial"/>
            </a:endParaRPr>
          </a:p>
        </p:txBody>
      </p:sp>
      <p:sp>
        <p:nvSpPr>
          <p:cNvPr id="1991" name="PlaceHolder 47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ἢ οὐκ οἴδατε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#56</a:t>
            </a:r>
            <a:endParaRPr b="0" lang="en-US" sz="4400" strike="noStrike" u="none">
              <a:solidFill>
                <a:srgbClr val="ffffff"/>
              </a:solidFill>
              <a:uFillTx/>
              <a:latin typeface="Arial"/>
            </a:endParaRPr>
          </a:p>
        </p:txBody>
      </p:sp>
      <p:sp>
        <p:nvSpPr>
          <p:cNvPr id="199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4:10,  in contrast to the brethren in Corinth being strong, how are the apostles?  </a:t>
            </a:r>
            <a:endParaRPr b="0" lang="en-US" sz="3200" strike="noStrike" u="none">
              <a:solidFill>
                <a:srgbClr val="ffffff"/>
              </a:solidFill>
              <a:uFillTx/>
              <a:latin typeface="Arial"/>
            </a:endParaRPr>
          </a:p>
        </p:txBody>
      </p:sp>
      <p:sp>
        <p:nvSpPr>
          <p:cNvPr id="1994" name="PlaceHolder 48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4:10, en contraste con los hermanos de Corinto que eran fuertes, ¿cómo son los apóstoles? </a:t>
            </a:r>
            <a:endParaRPr b="0" lang="en-US" sz="3200" strike="noStrike" u="none">
              <a:solidFill>
                <a:srgbClr val="ffffff"/>
              </a:solidFill>
              <a:uFillTx/>
              <a:latin typeface="Arial"/>
            </a:endParaRPr>
          </a:p>
        </p:txBody>
      </p:sp>
      <p:sp>
        <p:nvSpPr>
          <p:cNvPr id="1995" name="PlaceHolder 48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4:10, contrairement aux frères de Corinthe qui sont forts, comment sont les apôtres?</a:t>
            </a:r>
            <a:endParaRPr b="0" lang="en-US" sz="3200" strike="noStrike" u="none">
              <a:solidFill>
                <a:srgbClr val="ffffff"/>
              </a:solidFill>
              <a:uFillTx/>
              <a:latin typeface="Arial"/>
            </a:endParaRPr>
          </a:p>
        </p:txBody>
      </p:sp>
      <p:sp>
        <p:nvSpPr>
          <p:cNvPr id="1996" name="TextBox 14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97" name="TextBox 14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98" name="TextBox 14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99" name="TextBox 14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00" name="TextBox 14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01" name="TextBox 14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02" name="TextBox 14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03" name="TextBox 14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04" name="TextBox 14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05" name="TextBox 14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06" name="TextBox 14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07" name="TextBox 14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08" name="TextBox 14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09" name="TextBox 14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10" name="TextBox 14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11" name="TextBox 14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12" name="TextBox 14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13" name="TextBox 14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14" name="TextBox 14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15" name="TextBox 14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16" name="TextBox 14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17" name="TextBox 14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18" name="TextBox 14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19" name="TextBox 14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20" name="TextBox 14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21" name="TextBox 14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291" dur="indefinite" restart="never" nodeType="tmRoot">
          <p:childTnLst>
            <p:seq>
              <p:cTn id="4292" dur="indefinite" nodeType="mainSeq">
                <p:childTnLst>
                  <p:par>
                    <p:cTn id="4293" fill="hold">
                      <p:stCondLst>
                        <p:cond delay="indefinite"/>
                      </p:stCondLst>
                      <p:childTnLst>
                        <p:par>
                          <p:cTn id="4294" fill="hold">
                            <p:stCondLst>
                              <p:cond delay="0"/>
                            </p:stCondLst>
                            <p:childTnLst>
                              <p:par>
                                <p:cTn id="4295" nodeType="clickEffect" fill="hold" presetClass="exit" presetID="1">
                                  <p:stCondLst>
                                    <p:cond delay="1000"/>
                                  </p:stCondLst>
                                  <p:childTnLst>
                                    <p:set>
                                      <p:cBhvr>
                                        <p:cTn id="4296" dur="1" fill="hold">
                                          <p:stCondLst>
                                            <p:cond delay="0"/>
                                          </p:stCondLst>
                                        </p:cTn>
                                        <p:tgtEl>
                                          <p:spTgt spid="2021"/>
                                        </p:tgtEl>
                                        <p:attrNameLst>
                                          <p:attrName>style.visibility</p:attrName>
                                        </p:attrNameLst>
                                      </p:cBhvr>
                                      <p:to>
                                        <p:strVal val="hidden"/>
                                      </p:to>
                                    </p:set>
                                  </p:childTnLst>
                                </p:cTn>
                              </p:par>
                            </p:childTnLst>
                          </p:cTn>
                        </p:par>
                        <p:par>
                          <p:cTn id="4297" fill="hold">
                            <p:stCondLst>
                              <p:cond delay="1000"/>
                            </p:stCondLst>
                            <p:childTnLst>
                              <p:par>
                                <p:cTn id="4298" nodeType="afterEffect" fill="hold" presetClass="exit" presetID="1">
                                  <p:stCondLst>
                                    <p:cond delay="1000"/>
                                  </p:stCondLst>
                                  <p:childTnLst>
                                    <p:set>
                                      <p:cBhvr>
                                        <p:cTn id="4299" dur="1" fill="hold">
                                          <p:stCondLst>
                                            <p:cond delay="0"/>
                                          </p:stCondLst>
                                        </p:cTn>
                                        <p:tgtEl>
                                          <p:spTgt spid="2020"/>
                                        </p:tgtEl>
                                        <p:attrNameLst>
                                          <p:attrName>style.visibility</p:attrName>
                                        </p:attrNameLst>
                                      </p:cBhvr>
                                      <p:to>
                                        <p:strVal val="hidden"/>
                                      </p:to>
                                    </p:set>
                                  </p:childTnLst>
                                </p:cTn>
                              </p:par>
                            </p:childTnLst>
                          </p:cTn>
                        </p:par>
                        <p:par>
                          <p:cTn id="4300" fill="hold">
                            <p:stCondLst>
                              <p:cond delay="2000"/>
                            </p:stCondLst>
                            <p:childTnLst>
                              <p:par>
                                <p:cTn id="4301" nodeType="afterEffect" fill="hold" presetClass="exit" presetID="1">
                                  <p:stCondLst>
                                    <p:cond delay="1000"/>
                                  </p:stCondLst>
                                  <p:childTnLst>
                                    <p:set>
                                      <p:cBhvr>
                                        <p:cTn id="4302" dur="1" fill="hold">
                                          <p:stCondLst>
                                            <p:cond delay="0"/>
                                          </p:stCondLst>
                                        </p:cTn>
                                        <p:tgtEl>
                                          <p:spTgt spid="2019"/>
                                        </p:tgtEl>
                                        <p:attrNameLst>
                                          <p:attrName>style.visibility</p:attrName>
                                        </p:attrNameLst>
                                      </p:cBhvr>
                                      <p:to>
                                        <p:strVal val="hidden"/>
                                      </p:to>
                                    </p:set>
                                  </p:childTnLst>
                                </p:cTn>
                              </p:par>
                            </p:childTnLst>
                          </p:cTn>
                        </p:par>
                        <p:par>
                          <p:cTn id="4303" fill="hold">
                            <p:stCondLst>
                              <p:cond delay="3000"/>
                            </p:stCondLst>
                            <p:childTnLst>
                              <p:par>
                                <p:cTn id="4304" nodeType="afterEffect" fill="hold" presetClass="exit" presetID="1">
                                  <p:stCondLst>
                                    <p:cond delay="1000"/>
                                  </p:stCondLst>
                                  <p:childTnLst>
                                    <p:set>
                                      <p:cBhvr>
                                        <p:cTn id="4305" dur="1" fill="hold">
                                          <p:stCondLst>
                                            <p:cond delay="0"/>
                                          </p:stCondLst>
                                        </p:cTn>
                                        <p:tgtEl>
                                          <p:spTgt spid="2018"/>
                                        </p:tgtEl>
                                        <p:attrNameLst>
                                          <p:attrName>style.visibility</p:attrName>
                                        </p:attrNameLst>
                                      </p:cBhvr>
                                      <p:to>
                                        <p:strVal val="hidden"/>
                                      </p:to>
                                    </p:set>
                                  </p:childTnLst>
                                </p:cTn>
                              </p:par>
                            </p:childTnLst>
                          </p:cTn>
                        </p:par>
                        <p:par>
                          <p:cTn id="4306" fill="hold">
                            <p:stCondLst>
                              <p:cond delay="4000"/>
                            </p:stCondLst>
                            <p:childTnLst>
                              <p:par>
                                <p:cTn id="4307" nodeType="afterEffect" fill="hold" presetClass="exit" presetID="1">
                                  <p:stCondLst>
                                    <p:cond delay="1000"/>
                                  </p:stCondLst>
                                  <p:childTnLst>
                                    <p:set>
                                      <p:cBhvr>
                                        <p:cTn id="4308" dur="1" fill="hold">
                                          <p:stCondLst>
                                            <p:cond delay="0"/>
                                          </p:stCondLst>
                                        </p:cTn>
                                        <p:tgtEl>
                                          <p:spTgt spid="2017"/>
                                        </p:tgtEl>
                                        <p:attrNameLst>
                                          <p:attrName>style.visibility</p:attrName>
                                        </p:attrNameLst>
                                      </p:cBhvr>
                                      <p:to>
                                        <p:strVal val="hidden"/>
                                      </p:to>
                                    </p:set>
                                  </p:childTnLst>
                                </p:cTn>
                              </p:par>
                            </p:childTnLst>
                          </p:cTn>
                        </p:par>
                        <p:par>
                          <p:cTn id="4309" fill="hold">
                            <p:stCondLst>
                              <p:cond delay="5000"/>
                            </p:stCondLst>
                            <p:childTnLst>
                              <p:par>
                                <p:cTn id="4310" nodeType="afterEffect" fill="hold" presetClass="exit" presetID="1">
                                  <p:stCondLst>
                                    <p:cond delay="1000"/>
                                  </p:stCondLst>
                                  <p:childTnLst>
                                    <p:set>
                                      <p:cBhvr>
                                        <p:cTn id="4311" dur="1" fill="hold">
                                          <p:stCondLst>
                                            <p:cond delay="0"/>
                                          </p:stCondLst>
                                        </p:cTn>
                                        <p:tgtEl>
                                          <p:spTgt spid="2016"/>
                                        </p:tgtEl>
                                        <p:attrNameLst>
                                          <p:attrName>style.visibility</p:attrName>
                                        </p:attrNameLst>
                                      </p:cBhvr>
                                      <p:to>
                                        <p:strVal val="hidden"/>
                                      </p:to>
                                    </p:set>
                                  </p:childTnLst>
                                </p:cTn>
                              </p:par>
                            </p:childTnLst>
                          </p:cTn>
                        </p:par>
                        <p:par>
                          <p:cTn id="4312" fill="hold">
                            <p:stCondLst>
                              <p:cond delay="6000"/>
                            </p:stCondLst>
                            <p:childTnLst>
                              <p:par>
                                <p:cTn id="4313" nodeType="afterEffect" fill="hold" presetClass="exit" presetID="1">
                                  <p:stCondLst>
                                    <p:cond delay="1000"/>
                                  </p:stCondLst>
                                  <p:childTnLst>
                                    <p:set>
                                      <p:cBhvr>
                                        <p:cTn id="4314" dur="1" fill="hold">
                                          <p:stCondLst>
                                            <p:cond delay="0"/>
                                          </p:stCondLst>
                                        </p:cTn>
                                        <p:tgtEl>
                                          <p:spTgt spid="2015"/>
                                        </p:tgtEl>
                                        <p:attrNameLst>
                                          <p:attrName>style.visibility</p:attrName>
                                        </p:attrNameLst>
                                      </p:cBhvr>
                                      <p:to>
                                        <p:strVal val="hidden"/>
                                      </p:to>
                                    </p:set>
                                  </p:childTnLst>
                                </p:cTn>
                              </p:par>
                            </p:childTnLst>
                          </p:cTn>
                        </p:par>
                        <p:par>
                          <p:cTn id="4315" fill="hold">
                            <p:stCondLst>
                              <p:cond delay="7000"/>
                            </p:stCondLst>
                            <p:childTnLst>
                              <p:par>
                                <p:cTn id="4316" nodeType="afterEffect" fill="hold" presetClass="exit" presetID="1">
                                  <p:stCondLst>
                                    <p:cond delay="1000"/>
                                  </p:stCondLst>
                                  <p:childTnLst>
                                    <p:set>
                                      <p:cBhvr>
                                        <p:cTn id="4317" dur="1" fill="hold">
                                          <p:stCondLst>
                                            <p:cond delay="0"/>
                                          </p:stCondLst>
                                        </p:cTn>
                                        <p:tgtEl>
                                          <p:spTgt spid="2014"/>
                                        </p:tgtEl>
                                        <p:attrNameLst>
                                          <p:attrName>style.visibility</p:attrName>
                                        </p:attrNameLst>
                                      </p:cBhvr>
                                      <p:to>
                                        <p:strVal val="hidden"/>
                                      </p:to>
                                    </p:set>
                                  </p:childTnLst>
                                </p:cTn>
                              </p:par>
                            </p:childTnLst>
                          </p:cTn>
                        </p:par>
                        <p:par>
                          <p:cTn id="4318" fill="hold">
                            <p:stCondLst>
                              <p:cond delay="8000"/>
                            </p:stCondLst>
                            <p:childTnLst>
                              <p:par>
                                <p:cTn id="4319" nodeType="afterEffect" fill="hold" presetClass="exit" presetID="1">
                                  <p:stCondLst>
                                    <p:cond delay="1000"/>
                                  </p:stCondLst>
                                  <p:childTnLst>
                                    <p:set>
                                      <p:cBhvr>
                                        <p:cTn id="4320" dur="1" fill="hold">
                                          <p:stCondLst>
                                            <p:cond delay="0"/>
                                          </p:stCondLst>
                                        </p:cTn>
                                        <p:tgtEl>
                                          <p:spTgt spid="2013"/>
                                        </p:tgtEl>
                                        <p:attrNameLst>
                                          <p:attrName>style.visibility</p:attrName>
                                        </p:attrNameLst>
                                      </p:cBhvr>
                                      <p:to>
                                        <p:strVal val="hidden"/>
                                      </p:to>
                                    </p:set>
                                  </p:childTnLst>
                                </p:cTn>
                              </p:par>
                            </p:childTnLst>
                          </p:cTn>
                        </p:par>
                        <p:par>
                          <p:cTn id="4321" fill="hold">
                            <p:stCondLst>
                              <p:cond delay="9000"/>
                            </p:stCondLst>
                            <p:childTnLst>
                              <p:par>
                                <p:cTn id="4322" nodeType="afterEffect" fill="hold" presetClass="exit" presetID="1">
                                  <p:stCondLst>
                                    <p:cond delay="1000"/>
                                  </p:stCondLst>
                                  <p:childTnLst>
                                    <p:set>
                                      <p:cBhvr>
                                        <p:cTn id="4323" dur="1" fill="hold">
                                          <p:stCondLst>
                                            <p:cond delay="0"/>
                                          </p:stCondLst>
                                        </p:cTn>
                                        <p:tgtEl>
                                          <p:spTgt spid="2012"/>
                                        </p:tgtEl>
                                        <p:attrNameLst>
                                          <p:attrName>style.visibility</p:attrName>
                                        </p:attrNameLst>
                                      </p:cBhvr>
                                      <p:to>
                                        <p:strVal val="hidden"/>
                                      </p:to>
                                    </p:set>
                                  </p:childTnLst>
                                </p:cTn>
                              </p:par>
                            </p:childTnLst>
                          </p:cTn>
                        </p:par>
                        <p:par>
                          <p:cTn id="4324" fill="hold">
                            <p:stCondLst>
                              <p:cond delay="10000"/>
                            </p:stCondLst>
                            <p:childTnLst>
                              <p:par>
                                <p:cTn id="4325" nodeType="afterEffect" fill="hold" presetClass="exit" presetID="1">
                                  <p:stCondLst>
                                    <p:cond delay="1000"/>
                                  </p:stCondLst>
                                  <p:childTnLst>
                                    <p:set>
                                      <p:cBhvr>
                                        <p:cTn id="4326" dur="1" fill="hold">
                                          <p:stCondLst>
                                            <p:cond delay="0"/>
                                          </p:stCondLst>
                                        </p:cTn>
                                        <p:tgtEl>
                                          <p:spTgt spid="2011"/>
                                        </p:tgtEl>
                                        <p:attrNameLst>
                                          <p:attrName>style.visibility</p:attrName>
                                        </p:attrNameLst>
                                      </p:cBhvr>
                                      <p:to>
                                        <p:strVal val="hidden"/>
                                      </p:to>
                                    </p:set>
                                  </p:childTnLst>
                                </p:cTn>
                              </p:par>
                            </p:childTnLst>
                          </p:cTn>
                        </p:par>
                        <p:par>
                          <p:cTn id="4327" fill="hold">
                            <p:stCondLst>
                              <p:cond delay="11000"/>
                            </p:stCondLst>
                            <p:childTnLst>
                              <p:par>
                                <p:cTn id="4328" nodeType="afterEffect" fill="hold" presetClass="exit" presetID="1">
                                  <p:stCondLst>
                                    <p:cond delay="1000"/>
                                  </p:stCondLst>
                                  <p:childTnLst>
                                    <p:set>
                                      <p:cBhvr>
                                        <p:cTn id="4329" dur="1" fill="hold">
                                          <p:stCondLst>
                                            <p:cond delay="0"/>
                                          </p:stCondLst>
                                        </p:cTn>
                                        <p:tgtEl>
                                          <p:spTgt spid="2010"/>
                                        </p:tgtEl>
                                        <p:attrNameLst>
                                          <p:attrName>style.visibility</p:attrName>
                                        </p:attrNameLst>
                                      </p:cBhvr>
                                      <p:to>
                                        <p:strVal val="hidden"/>
                                      </p:to>
                                    </p:set>
                                  </p:childTnLst>
                                </p:cTn>
                              </p:par>
                            </p:childTnLst>
                          </p:cTn>
                        </p:par>
                        <p:par>
                          <p:cTn id="4330" fill="hold">
                            <p:stCondLst>
                              <p:cond delay="12000"/>
                            </p:stCondLst>
                            <p:childTnLst>
                              <p:par>
                                <p:cTn id="4331" nodeType="afterEffect" fill="hold" presetClass="exit" presetID="1">
                                  <p:stCondLst>
                                    <p:cond delay="1000"/>
                                  </p:stCondLst>
                                  <p:childTnLst>
                                    <p:set>
                                      <p:cBhvr>
                                        <p:cTn id="4332" dur="1" fill="hold">
                                          <p:stCondLst>
                                            <p:cond delay="0"/>
                                          </p:stCondLst>
                                        </p:cTn>
                                        <p:tgtEl>
                                          <p:spTgt spid="2009"/>
                                        </p:tgtEl>
                                        <p:attrNameLst>
                                          <p:attrName>style.visibility</p:attrName>
                                        </p:attrNameLst>
                                      </p:cBhvr>
                                      <p:to>
                                        <p:strVal val="hidden"/>
                                      </p:to>
                                    </p:set>
                                  </p:childTnLst>
                                </p:cTn>
                              </p:par>
                            </p:childTnLst>
                          </p:cTn>
                        </p:par>
                        <p:par>
                          <p:cTn id="4333" fill="hold">
                            <p:stCondLst>
                              <p:cond delay="13000"/>
                            </p:stCondLst>
                            <p:childTnLst>
                              <p:par>
                                <p:cTn id="4334" nodeType="afterEffect" fill="hold" presetClass="exit" presetID="1">
                                  <p:stCondLst>
                                    <p:cond delay="1000"/>
                                  </p:stCondLst>
                                  <p:childTnLst>
                                    <p:set>
                                      <p:cBhvr>
                                        <p:cTn id="4335" dur="1" fill="hold">
                                          <p:stCondLst>
                                            <p:cond delay="0"/>
                                          </p:stCondLst>
                                        </p:cTn>
                                        <p:tgtEl>
                                          <p:spTgt spid="2008"/>
                                        </p:tgtEl>
                                        <p:attrNameLst>
                                          <p:attrName>style.visibility</p:attrName>
                                        </p:attrNameLst>
                                      </p:cBhvr>
                                      <p:to>
                                        <p:strVal val="hidden"/>
                                      </p:to>
                                    </p:set>
                                  </p:childTnLst>
                                </p:cTn>
                              </p:par>
                            </p:childTnLst>
                          </p:cTn>
                        </p:par>
                        <p:par>
                          <p:cTn id="4336" fill="hold">
                            <p:stCondLst>
                              <p:cond delay="14000"/>
                            </p:stCondLst>
                            <p:childTnLst>
                              <p:par>
                                <p:cTn id="4337" nodeType="afterEffect" fill="hold" presetClass="exit" presetID="1">
                                  <p:stCondLst>
                                    <p:cond delay="1000"/>
                                  </p:stCondLst>
                                  <p:childTnLst>
                                    <p:set>
                                      <p:cBhvr>
                                        <p:cTn id="4338" dur="1" fill="hold">
                                          <p:stCondLst>
                                            <p:cond delay="0"/>
                                          </p:stCondLst>
                                        </p:cTn>
                                        <p:tgtEl>
                                          <p:spTgt spid="2007"/>
                                        </p:tgtEl>
                                        <p:attrNameLst>
                                          <p:attrName>style.visibility</p:attrName>
                                        </p:attrNameLst>
                                      </p:cBhvr>
                                      <p:to>
                                        <p:strVal val="hidden"/>
                                      </p:to>
                                    </p:set>
                                  </p:childTnLst>
                                </p:cTn>
                              </p:par>
                            </p:childTnLst>
                          </p:cTn>
                        </p:par>
                        <p:par>
                          <p:cTn id="4339" fill="hold">
                            <p:stCondLst>
                              <p:cond delay="15000"/>
                            </p:stCondLst>
                            <p:childTnLst>
                              <p:par>
                                <p:cTn id="4340" nodeType="afterEffect" fill="hold" presetClass="exit" presetID="1">
                                  <p:stCondLst>
                                    <p:cond delay="1000"/>
                                  </p:stCondLst>
                                  <p:childTnLst>
                                    <p:set>
                                      <p:cBhvr>
                                        <p:cTn id="4341" dur="1" fill="hold">
                                          <p:stCondLst>
                                            <p:cond delay="0"/>
                                          </p:stCondLst>
                                        </p:cTn>
                                        <p:tgtEl>
                                          <p:spTgt spid="2006"/>
                                        </p:tgtEl>
                                        <p:attrNameLst>
                                          <p:attrName>style.visibility</p:attrName>
                                        </p:attrNameLst>
                                      </p:cBhvr>
                                      <p:to>
                                        <p:strVal val="hidden"/>
                                      </p:to>
                                    </p:set>
                                  </p:childTnLst>
                                </p:cTn>
                              </p:par>
                            </p:childTnLst>
                          </p:cTn>
                        </p:par>
                        <p:par>
                          <p:cTn id="4342" fill="hold">
                            <p:stCondLst>
                              <p:cond delay="16000"/>
                            </p:stCondLst>
                            <p:childTnLst>
                              <p:par>
                                <p:cTn id="4343" nodeType="afterEffect" fill="hold" presetClass="exit" presetID="1">
                                  <p:stCondLst>
                                    <p:cond delay="1000"/>
                                  </p:stCondLst>
                                  <p:childTnLst>
                                    <p:set>
                                      <p:cBhvr>
                                        <p:cTn id="4344" dur="1" fill="hold">
                                          <p:stCondLst>
                                            <p:cond delay="0"/>
                                          </p:stCondLst>
                                        </p:cTn>
                                        <p:tgtEl>
                                          <p:spTgt spid="2005"/>
                                        </p:tgtEl>
                                        <p:attrNameLst>
                                          <p:attrName>style.visibility</p:attrName>
                                        </p:attrNameLst>
                                      </p:cBhvr>
                                      <p:to>
                                        <p:strVal val="hidden"/>
                                      </p:to>
                                    </p:set>
                                  </p:childTnLst>
                                </p:cTn>
                              </p:par>
                            </p:childTnLst>
                          </p:cTn>
                        </p:par>
                        <p:par>
                          <p:cTn id="4345" fill="hold">
                            <p:stCondLst>
                              <p:cond delay="17000"/>
                            </p:stCondLst>
                            <p:childTnLst>
                              <p:par>
                                <p:cTn id="4346" nodeType="afterEffect" fill="hold" presetClass="exit" presetID="1">
                                  <p:stCondLst>
                                    <p:cond delay="1000"/>
                                  </p:stCondLst>
                                  <p:childTnLst>
                                    <p:set>
                                      <p:cBhvr>
                                        <p:cTn id="4347" dur="1" fill="hold">
                                          <p:stCondLst>
                                            <p:cond delay="0"/>
                                          </p:stCondLst>
                                        </p:cTn>
                                        <p:tgtEl>
                                          <p:spTgt spid="2004"/>
                                        </p:tgtEl>
                                        <p:attrNameLst>
                                          <p:attrName>style.visibility</p:attrName>
                                        </p:attrNameLst>
                                      </p:cBhvr>
                                      <p:to>
                                        <p:strVal val="hidden"/>
                                      </p:to>
                                    </p:set>
                                  </p:childTnLst>
                                </p:cTn>
                              </p:par>
                            </p:childTnLst>
                          </p:cTn>
                        </p:par>
                        <p:par>
                          <p:cTn id="4348" fill="hold">
                            <p:stCondLst>
                              <p:cond delay="18000"/>
                            </p:stCondLst>
                            <p:childTnLst>
                              <p:par>
                                <p:cTn id="4349" nodeType="afterEffect" fill="hold" presetClass="exit" presetID="1">
                                  <p:stCondLst>
                                    <p:cond delay="1000"/>
                                  </p:stCondLst>
                                  <p:childTnLst>
                                    <p:set>
                                      <p:cBhvr>
                                        <p:cTn id="4350" dur="1" fill="hold">
                                          <p:stCondLst>
                                            <p:cond delay="0"/>
                                          </p:stCondLst>
                                        </p:cTn>
                                        <p:tgtEl>
                                          <p:spTgt spid="2003"/>
                                        </p:tgtEl>
                                        <p:attrNameLst>
                                          <p:attrName>style.visibility</p:attrName>
                                        </p:attrNameLst>
                                      </p:cBhvr>
                                      <p:to>
                                        <p:strVal val="hidden"/>
                                      </p:to>
                                    </p:set>
                                  </p:childTnLst>
                                </p:cTn>
                              </p:par>
                            </p:childTnLst>
                          </p:cTn>
                        </p:par>
                        <p:par>
                          <p:cTn id="4351" fill="hold">
                            <p:stCondLst>
                              <p:cond delay="19000"/>
                            </p:stCondLst>
                            <p:childTnLst>
                              <p:par>
                                <p:cTn id="4352" nodeType="afterEffect" fill="hold" presetClass="exit" presetID="1">
                                  <p:stCondLst>
                                    <p:cond delay="1000"/>
                                  </p:stCondLst>
                                  <p:childTnLst>
                                    <p:set>
                                      <p:cBhvr>
                                        <p:cTn id="4353" dur="1" fill="hold">
                                          <p:stCondLst>
                                            <p:cond delay="0"/>
                                          </p:stCondLst>
                                        </p:cTn>
                                        <p:tgtEl>
                                          <p:spTgt spid="2002"/>
                                        </p:tgtEl>
                                        <p:attrNameLst>
                                          <p:attrName>style.visibility</p:attrName>
                                        </p:attrNameLst>
                                      </p:cBhvr>
                                      <p:to>
                                        <p:strVal val="hidden"/>
                                      </p:to>
                                    </p:set>
                                  </p:childTnLst>
                                </p:cTn>
                              </p:par>
                            </p:childTnLst>
                          </p:cTn>
                        </p:par>
                        <p:par>
                          <p:cTn id="4354" fill="hold">
                            <p:stCondLst>
                              <p:cond delay="20000"/>
                            </p:stCondLst>
                            <p:childTnLst>
                              <p:par>
                                <p:cTn id="4355" nodeType="afterEffect" fill="hold" presetClass="exit" presetID="1">
                                  <p:stCondLst>
                                    <p:cond delay="1000"/>
                                  </p:stCondLst>
                                  <p:childTnLst>
                                    <p:set>
                                      <p:cBhvr>
                                        <p:cTn id="4356" dur="1" fill="hold">
                                          <p:stCondLst>
                                            <p:cond delay="0"/>
                                          </p:stCondLst>
                                        </p:cTn>
                                        <p:tgtEl>
                                          <p:spTgt spid="2001"/>
                                        </p:tgtEl>
                                        <p:attrNameLst>
                                          <p:attrName>style.visibility</p:attrName>
                                        </p:attrNameLst>
                                      </p:cBhvr>
                                      <p:to>
                                        <p:strVal val="hidden"/>
                                      </p:to>
                                    </p:set>
                                  </p:childTnLst>
                                </p:cTn>
                              </p:par>
                            </p:childTnLst>
                          </p:cTn>
                        </p:par>
                        <p:par>
                          <p:cTn id="4357" fill="hold">
                            <p:stCondLst>
                              <p:cond delay="21000"/>
                            </p:stCondLst>
                            <p:childTnLst>
                              <p:par>
                                <p:cTn id="4358" nodeType="afterEffect" fill="hold" presetClass="exit" presetID="1">
                                  <p:stCondLst>
                                    <p:cond delay="1000"/>
                                  </p:stCondLst>
                                  <p:childTnLst>
                                    <p:set>
                                      <p:cBhvr>
                                        <p:cTn id="4359" dur="1" fill="hold">
                                          <p:stCondLst>
                                            <p:cond delay="0"/>
                                          </p:stCondLst>
                                        </p:cTn>
                                        <p:tgtEl>
                                          <p:spTgt spid="2000"/>
                                        </p:tgtEl>
                                        <p:attrNameLst>
                                          <p:attrName>style.visibility</p:attrName>
                                        </p:attrNameLst>
                                      </p:cBhvr>
                                      <p:to>
                                        <p:strVal val="hidden"/>
                                      </p:to>
                                    </p:set>
                                  </p:childTnLst>
                                </p:cTn>
                              </p:par>
                            </p:childTnLst>
                          </p:cTn>
                        </p:par>
                        <p:par>
                          <p:cTn id="4360" fill="hold">
                            <p:stCondLst>
                              <p:cond delay="22000"/>
                            </p:stCondLst>
                            <p:childTnLst>
                              <p:par>
                                <p:cTn id="4361" nodeType="afterEffect" fill="hold" presetClass="exit" presetID="1">
                                  <p:stCondLst>
                                    <p:cond delay="1000"/>
                                  </p:stCondLst>
                                  <p:childTnLst>
                                    <p:set>
                                      <p:cBhvr>
                                        <p:cTn id="4362" dur="1" fill="hold">
                                          <p:stCondLst>
                                            <p:cond delay="0"/>
                                          </p:stCondLst>
                                        </p:cTn>
                                        <p:tgtEl>
                                          <p:spTgt spid="1999"/>
                                        </p:tgtEl>
                                        <p:attrNameLst>
                                          <p:attrName>style.visibility</p:attrName>
                                        </p:attrNameLst>
                                      </p:cBhvr>
                                      <p:to>
                                        <p:strVal val="hidden"/>
                                      </p:to>
                                    </p:set>
                                  </p:childTnLst>
                                </p:cTn>
                              </p:par>
                            </p:childTnLst>
                          </p:cTn>
                        </p:par>
                        <p:par>
                          <p:cTn id="4363" fill="hold">
                            <p:stCondLst>
                              <p:cond delay="23000"/>
                            </p:stCondLst>
                            <p:childTnLst>
                              <p:par>
                                <p:cTn id="4364" nodeType="afterEffect" fill="hold" presetClass="exit" presetID="1">
                                  <p:stCondLst>
                                    <p:cond delay="1000"/>
                                  </p:stCondLst>
                                  <p:childTnLst>
                                    <p:set>
                                      <p:cBhvr>
                                        <p:cTn id="4365" dur="1" fill="hold">
                                          <p:stCondLst>
                                            <p:cond delay="0"/>
                                          </p:stCondLst>
                                        </p:cTn>
                                        <p:tgtEl>
                                          <p:spTgt spid="1998"/>
                                        </p:tgtEl>
                                        <p:attrNameLst>
                                          <p:attrName>style.visibility</p:attrName>
                                        </p:attrNameLst>
                                      </p:cBhvr>
                                      <p:to>
                                        <p:strVal val="hidden"/>
                                      </p:to>
                                    </p:set>
                                  </p:childTnLst>
                                </p:cTn>
                              </p:par>
                            </p:childTnLst>
                          </p:cTn>
                        </p:par>
                        <p:par>
                          <p:cTn id="4366" fill="hold">
                            <p:stCondLst>
                              <p:cond delay="24000"/>
                            </p:stCondLst>
                            <p:childTnLst>
                              <p:par>
                                <p:cTn id="4367" nodeType="afterEffect" fill="hold" presetClass="exit" presetID="1">
                                  <p:stCondLst>
                                    <p:cond delay="1000"/>
                                  </p:stCondLst>
                                  <p:childTnLst>
                                    <p:set>
                                      <p:cBhvr>
                                        <p:cTn id="4368" dur="1" fill="hold">
                                          <p:stCondLst>
                                            <p:cond delay="9"/>
                                          </p:stCondLst>
                                        </p:cTn>
                                        <p:tgtEl>
                                          <p:spTgt spid="19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#56</a:t>
            </a:r>
            <a:endParaRPr b="0" lang="en-US" sz="4400" strike="noStrike" u="none">
              <a:solidFill>
                <a:srgbClr val="ffffff"/>
              </a:solidFill>
              <a:uFillTx/>
              <a:latin typeface="Arial"/>
            </a:endParaRPr>
          </a:p>
        </p:txBody>
      </p:sp>
      <p:sp>
        <p:nvSpPr>
          <p:cNvPr id="2023" name="PlaceHolder 48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We are weak, but  </a:t>
            </a:r>
            <a:endParaRPr b="0" lang="en-US" sz="3200" strike="noStrike" u="none">
              <a:solidFill>
                <a:srgbClr val="ffffff"/>
              </a:solidFill>
              <a:uFillTx/>
              <a:latin typeface="Arial"/>
            </a:endParaRPr>
          </a:p>
        </p:txBody>
      </p:sp>
      <p:sp>
        <p:nvSpPr>
          <p:cNvPr id="2024" name="PlaceHolder 48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nosotros débiles, </a:t>
            </a:r>
            <a:endParaRPr b="0" lang="en-US" sz="3200" strike="noStrike" u="none">
              <a:solidFill>
                <a:srgbClr val="ffffff"/>
              </a:solidFill>
              <a:uFillTx/>
              <a:latin typeface="Arial"/>
            </a:endParaRPr>
          </a:p>
        </p:txBody>
      </p:sp>
      <p:sp>
        <p:nvSpPr>
          <p:cNvPr id="2025" name="PlaceHolder 48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nous sommes faibles, mais</a:t>
            </a:r>
            <a:endParaRPr b="0" lang="en-US" sz="3200" strike="noStrike" u="none">
              <a:solidFill>
                <a:srgbClr val="ffffff"/>
              </a:solidFill>
              <a:uFillTx/>
              <a:latin typeface="Arial"/>
            </a:endParaRPr>
          </a:p>
        </p:txBody>
      </p:sp>
      <p:sp>
        <p:nvSpPr>
          <p:cNvPr id="2026" name="PlaceHolder 48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ἡμεῖς ἀσθενεῖς,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#57</a:t>
            </a:r>
            <a:endParaRPr b="0" lang="en-US" sz="4400" strike="noStrike" u="none">
              <a:solidFill>
                <a:srgbClr val="ffffff"/>
              </a:solidFill>
              <a:uFillTx/>
              <a:latin typeface="Arial"/>
            </a:endParaRPr>
          </a:p>
        </p:txBody>
      </p:sp>
      <p:sp>
        <p:nvSpPr>
          <p:cNvPr id="202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1:19, what statement means about the same thing as saying that God will bring to nothing the understanding of the prudent?  </a:t>
            </a:r>
            <a:endParaRPr b="0" lang="en-US" sz="3200" strike="noStrike" u="none">
              <a:solidFill>
                <a:srgbClr val="ffffff"/>
              </a:solidFill>
              <a:uFillTx/>
              <a:latin typeface="Arial"/>
            </a:endParaRPr>
          </a:p>
        </p:txBody>
      </p:sp>
      <p:sp>
        <p:nvSpPr>
          <p:cNvPr id="2029" name="PlaceHolder 49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1:19, ¿qué afirmación significa lo mismo que decir que Dios anulará el entendimiento de los prudentes? </a:t>
            </a:r>
            <a:endParaRPr b="0" lang="en-US" sz="3200" strike="noStrike" u="none">
              <a:solidFill>
                <a:srgbClr val="ffffff"/>
              </a:solidFill>
              <a:uFillTx/>
              <a:latin typeface="Arial"/>
            </a:endParaRPr>
          </a:p>
        </p:txBody>
      </p:sp>
      <p:sp>
        <p:nvSpPr>
          <p:cNvPr id="2030" name="PlaceHolder 49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1:19, que signifie à peu près la même chose que de dire que Dieu réduira à néant l’intelligence des hommes prudents?</a:t>
            </a:r>
            <a:endParaRPr b="0" lang="en-US" sz="3200" strike="noStrike" u="none">
              <a:solidFill>
                <a:srgbClr val="ffffff"/>
              </a:solidFill>
              <a:uFillTx/>
              <a:latin typeface="Arial"/>
            </a:endParaRPr>
          </a:p>
        </p:txBody>
      </p:sp>
      <p:sp>
        <p:nvSpPr>
          <p:cNvPr id="2031" name="TextBox 14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032" name="TextBox 14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033" name="TextBox 14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034" name="TextBox 14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35" name="TextBox 14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36" name="TextBox 14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37" name="TextBox 14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38" name="TextBox 14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39" name="TextBox 14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40" name="TextBox 14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41" name="TextBox 14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42" name="TextBox 14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43" name="TextBox 14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44" name="TextBox 14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45" name="TextBox 14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46" name="TextBox 14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47" name="TextBox 14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48" name="TextBox 14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49" name="TextBox 14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50" name="TextBox 14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51" name="TextBox 14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52" name="TextBox 14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53" name="TextBox 14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54" name="TextBox 14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55" name="TextBox 14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56" name="TextBox 14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369" dur="indefinite" restart="never" nodeType="tmRoot">
          <p:childTnLst>
            <p:seq>
              <p:cTn id="4370" dur="indefinite" nodeType="mainSeq">
                <p:childTnLst>
                  <p:par>
                    <p:cTn id="4371" fill="hold">
                      <p:stCondLst>
                        <p:cond delay="indefinite"/>
                      </p:stCondLst>
                      <p:childTnLst>
                        <p:par>
                          <p:cTn id="4372" fill="hold">
                            <p:stCondLst>
                              <p:cond delay="0"/>
                            </p:stCondLst>
                            <p:childTnLst>
                              <p:par>
                                <p:cTn id="4373" nodeType="clickEffect" fill="hold" presetClass="exit" presetID="1">
                                  <p:stCondLst>
                                    <p:cond delay="1000"/>
                                  </p:stCondLst>
                                  <p:childTnLst>
                                    <p:set>
                                      <p:cBhvr>
                                        <p:cTn id="4374" dur="1" fill="hold">
                                          <p:stCondLst>
                                            <p:cond delay="0"/>
                                          </p:stCondLst>
                                        </p:cTn>
                                        <p:tgtEl>
                                          <p:spTgt spid="2056"/>
                                        </p:tgtEl>
                                        <p:attrNameLst>
                                          <p:attrName>style.visibility</p:attrName>
                                        </p:attrNameLst>
                                      </p:cBhvr>
                                      <p:to>
                                        <p:strVal val="hidden"/>
                                      </p:to>
                                    </p:set>
                                  </p:childTnLst>
                                </p:cTn>
                              </p:par>
                            </p:childTnLst>
                          </p:cTn>
                        </p:par>
                        <p:par>
                          <p:cTn id="4375" fill="hold">
                            <p:stCondLst>
                              <p:cond delay="1000"/>
                            </p:stCondLst>
                            <p:childTnLst>
                              <p:par>
                                <p:cTn id="4376" nodeType="afterEffect" fill="hold" presetClass="exit" presetID="1">
                                  <p:stCondLst>
                                    <p:cond delay="1000"/>
                                  </p:stCondLst>
                                  <p:childTnLst>
                                    <p:set>
                                      <p:cBhvr>
                                        <p:cTn id="4377" dur="1" fill="hold">
                                          <p:stCondLst>
                                            <p:cond delay="0"/>
                                          </p:stCondLst>
                                        </p:cTn>
                                        <p:tgtEl>
                                          <p:spTgt spid="2055"/>
                                        </p:tgtEl>
                                        <p:attrNameLst>
                                          <p:attrName>style.visibility</p:attrName>
                                        </p:attrNameLst>
                                      </p:cBhvr>
                                      <p:to>
                                        <p:strVal val="hidden"/>
                                      </p:to>
                                    </p:set>
                                  </p:childTnLst>
                                </p:cTn>
                              </p:par>
                            </p:childTnLst>
                          </p:cTn>
                        </p:par>
                        <p:par>
                          <p:cTn id="4378" fill="hold">
                            <p:stCondLst>
                              <p:cond delay="2000"/>
                            </p:stCondLst>
                            <p:childTnLst>
                              <p:par>
                                <p:cTn id="4379" nodeType="afterEffect" fill="hold" presetClass="exit" presetID="1">
                                  <p:stCondLst>
                                    <p:cond delay="1000"/>
                                  </p:stCondLst>
                                  <p:childTnLst>
                                    <p:set>
                                      <p:cBhvr>
                                        <p:cTn id="4380" dur="1" fill="hold">
                                          <p:stCondLst>
                                            <p:cond delay="0"/>
                                          </p:stCondLst>
                                        </p:cTn>
                                        <p:tgtEl>
                                          <p:spTgt spid="2054"/>
                                        </p:tgtEl>
                                        <p:attrNameLst>
                                          <p:attrName>style.visibility</p:attrName>
                                        </p:attrNameLst>
                                      </p:cBhvr>
                                      <p:to>
                                        <p:strVal val="hidden"/>
                                      </p:to>
                                    </p:set>
                                  </p:childTnLst>
                                </p:cTn>
                              </p:par>
                            </p:childTnLst>
                          </p:cTn>
                        </p:par>
                        <p:par>
                          <p:cTn id="4381" fill="hold">
                            <p:stCondLst>
                              <p:cond delay="3000"/>
                            </p:stCondLst>
                            <p:childTnLst>
                              <p:par>
                                <p:cTn id="4382" nodeType="afterEffect" fill="hold" presetClass="exit" presetID="1">
                                  <p:stCondLst>
                                    <p:cond delay="1000"/>
                                  </p:stCondLst>
                                  <p:childTnLst>
                                    <p:set>
                                      <p:cBhvr>
                                        <p:cTn id="4383" dur="1" fill="hold">
                                          <p:stCondLst>
                                            <p:cond delay="0"/>
                                          </p:stCondLst>
                                        </p:cTn>
                                        <p:tgtEl>
                                          <p:spTgt spid="2053"/>
                                        </p:tgtEl>
                                        <p:attrNameLst>
                                          <p:attrName>style.visibility</p:attrName>
                                        </p:attrNameLst>
                                      </p:cBhvr>
                                      <p:to>
                                        <p:strVal val="hidden"/>
                                      </p:to>
                                    </p:set>
                                  </p:childTnLst>
                                </p:cTn>
                              </p:par>
                            </p:childTnLst>
                          </p:cTn>
                        </p:par>
                        <p:par>
                          <p:cTn id="4384" fill="hold">
                            <p:stCondLst>
                              <p:cond delay="4000"/>
                            </p:stCondLst>
                            <p:childTnLst>
                              <p:par>
                                <p:cTn id="4385" nodeType="afterEffect" fill="hold" presetClass="exit" presetID="1">
                                  <p:stCondLst>
                                    <p:cond delay="1000"/>
                                  </p:stCondLst>
                                  <p:childTnLst>
                                    <p:set>
                                      <p:cBhvr>
                                        <p:cTn id="4386" dur="1" fill="hold">
                                          <p:stCondLst>
                                            <p:cond delay="0"/>
                                          </p:stCondLst>
                                        </p:cTn>
                                        <p:tgtEl>
                                          <p:spTgt spid="2052"/>
                                        </p:tgtEl>
                                        <p:attrNameLst>
                                          <p:attrName>style.visibility</p:attrName>
                                        </p:attrNameLst>
                                      </p:cBhvr>
                                      <p:to>
                                        <p:strVal val="hidden"/>
                                      </p:to>
                                    </p:set>
                                  </p:childTnLst>
                                </p:cTn>
                              </p:par>
                            </p:childTnLst>
                          </p:cTn>
                        </p:par>
                        <p:par>
                          <p:cTn id="4387" fill="hold">
                            <p:stCondLst>
                              <p:cond delay="5000"/>
                            </p:stCondLst>
                            <p:childTnLst>
                              <p:par>
                                <p:cTn id="4388" nodeType="afterEffect" fill="hold" presetClass="exit" presetID="1">
                                  <p:stCondLst>
                                    <p:cond delay="1000"/>
                                  </p:stCondLst>
                                  <p:childTnLst>
                                    <p:set>
                                      <p:cBhvr>
                                        <p:cTn id="4389" dur="1" fill="hold">
                                          <p:stCondLst>
                                            <p:cond delay="0"/>
                                          </p:stCondLst>
                                        </p:cTn>
                                        <p:tgtEl>
                                          <p:spTgt spid="2051"/>
                                        </p:tgtEl>
                                        <p:attrNameLst>
                                          <p:attrName>style.visibility</p:attrName>
                                        </p:attrNameLst>
                                      </p:cBhvr>
                                      <p:to>
                                        <p:strVal val="hidden"/>
                                      </p:to>
                                    </p:set>
                                  </p:childTnLst>
                                </p:cTn>
                              </p:par>
                            </p:childTnLst>
                          </p:cTn>
                        </p:par>
                        <p:par>
                          <p:cTn id="4390" fill="hold">
                            <p:stCondLst>
                              <p:cond delay="6000"/>
                            </p:stCondLst>
                            <p:childTnLst>
                              <p:par>
                                <p:cTn id="4391" nodeType="afterEffect" fill="hold" presetClass="exit" presetID="1">
                                  <p:stCondLst>
                                    <p:cond delay="1000"/>
                                  </p:stCondLst>
                                  <p:childTnLst>
                                    <p:set>
                                      <p:cBhvr>
                                        <p:cTn id="4392" dur="1" fill="hold">
                                          <p:stCondLst>
                                            <p:cond delay="0"/>
                                          </p:stCondLst>
                                        </p:cTn>
                                        <p:tgtEl>
                                          <p:spTgt spid="2050"/>
                                        </p:tgtEl>
                                        <p:attrNameLst>
                                          <p:attrName>style.visibility</p:attrName>
                                        </p:attrNameLst>
                                      </p:cBhvr>
                                      <p:to>
                                        <p:strVal val="hidden"/>
                                      </p:to>
                                    </p:set>
                                  </p:childTnLst>
                                </p:cTn>
                              </p:par>
                            </p:childTnLst>
                          </p:cTn>
                        </p:par>
                        <p:par>
                          <p:cTn id="4393" fill="hold">
                            <p:stCondLst>
                              <p:cond delay="7000"/>
                            </p:stCondLst>
                            <p:childTnLst>
                              <p:par>
                                <p:cTn id="4394" nodeType="afterEffect" fill="hold" presetClass="exit" presetID="1">
                                  <p:stCondLst>
                                    <p:cond delay="1000"/>
                                  </p:stCondLst>
                                  <p:childTnLst>
                                    <p:set>
                                      <p:cBhvr>
                                        <p:cTn id="4395" dur="1" fill="hold">
                                          <p:stCondLst>
                                            <p:cond delay="0"/>
                                          </p:stCondLst>
                                        </p:cTn>
                                        <p:tgtEl>
                                          <p:spTgt spid="2049"/>
                                        </p:tgtEl>
                                        <p:attrNameLst>
                                          <p:attrName>style.visibility</p:attrName>
                                        </p:attrNameLst>
                                      </p:cBhvr>
                                      <p:to>
                                        <p:strVal val="hidden"/>
                                      </p:to>
                                    </p:set>
                                  </p:childTnLst>
                                </p:cTn>
                              </p:par>
                            </p:childTnLst>
                          </p:cTn>
                        </p:par>
                        <p:par>
                          <p:cTn id="4396" fill="hold">
                            <p:stCondLst>
                              <p:cond delay="8000"/>
                            </p:stCondLst>
                            <p:childTnLst>
                              <p:par>
                                <p:cTn id="4397" nodeType="afterEffect" fill="hold" presetClass="exit" presetID="1">
                                  <p:stCondLst>
                                    <p:cond delay="1000"/>
                                  </p:stCondLst>
                                  <p:childTnLst>
                                    <p:set>
                                      <p:cBhvr>
                                        <p:cTn id="4398" dur="1" fill="hold">
                                          <p:stCondLst>
                                            <p:cond delay="0"/>
                                          </p:stCondLst>
                                        </p:cTn>
                                        <p:tgtEl>
                                          <p:spTgt spid="2048"/>
                                        </p:tgtEl>
                                        <p:attrNameLst>
                                          <p:attrName>style.visibility</p:attrName>
                                        </p:attrNameLst>
                                      </p:cBhvr>
                                      <p:to>
                                        <p:strVal val="hidden"/>
                                      </p:to>
                                    </p:set>
                                  </p:childTnLst>
                                </p:cTn>
                              </p:par>
                            </p:childTnLst>
                          </p:cTn>
                        </p:par>
                        <p:par>
                          <p:cTn id="4399" fill="hold">
                            <p:stCondLst>
                              <p:cond delay="9000"/>
                            </p:stCondLst>
                            <p:childTnLst>
                              <p:par>
                                <p:cTn id="4400" nodeType="afterEffect" fill="hold" presetClass="exit" presetID="1">
                                  <p:stCondLst>
                                    <p:cond delay="1000"/>
                                  </p:stCondLst>
                                  <p:childTnLst>
                                    <p:set>
                                      <p:cBhvr>
                                        <p:cTn id="4401" dur="1" fill="hold">
                                          <p:stCondLst>
                                            <p:cond delay="0"/>
                                          </p:stCondLst>
                                        </p:cTn>
                                        <p:tgtEl>
                                          <p:spTgt spid="2047"/>
                                        </p:tgtEl>
                                        <p:attrNameLst>
                                          <p:attrName>style.visibility</p:attrName>
                                        </p:attrNameLst>
                                      </p:cBhvr>
                                      <p:to>
                                        <p:strVal val="hidden"/>
                                      </p:to>
                                    </p:set>
                                  </p:childTnLst>
                                </p:cTn>
                              </p:par>
                            </p:childTnLst>
                          </p:cTn>
                        </p:par>
                        <p:par>
                          <p:cTn id="4402" fill="hold">
                            <p:stCondLst>
                              <p:cond delay="10000"/>
                            </p:stCondLst>
                            <p:childTnLst>
                              <p:par>
                                <p:cTn id="4403" nodeType="afterEffect" fill="hold" presetClass="exit" presetID="1">
                                  <p:stCondLst>
                                    <p:cond delay="1000"/>
                                  </p:stCondLst>
                                  <p:childTnLst>
                                    <p:set>
                                      <p:cBhvr>
                                        <p:cTn id="4404" dur="1" fill="hold">
                                          <p:stCondLst>
                                            <p:cond delay="0"/>
                                          </p:stCondLst>
                                        </p:cTn>
                                        <p:tgtEl>
                                          <p:spTgt spid="2046"/>
                                        </p:tgtEl>
                                        <p:attrNameLst>
                                          <p:attrName>style.visibility</p:attrName>
                                        </p:attrNameLst>
                                      </p:cBhvr>
                                      <p:to>
                                        <p:strVal val="hidden"/>
                                      </p:to>
                                    </p:set>
                                  </p:childTnLst>
                                </p:cTn>
                              </p:par>
                            </p:childTnLst>
                          </p:cTn>
                        </p:par>
                        <p:par>
                          <p:cTn id="4405" fill="hold">
                            <p:stCondLst>
                              <p:cond delay="11000"/>
                            </p:stCondLst>
                            <p:childTnLst>
                              <p:par>
                                <p:cTn id="4406" nodeType="afterEffect" fill="hold" presetClass="exit" presetID="1">
                                  <p:stCondLst>
                                    <p:cond delay="1000"/>
                                  </p:stCondLst>
                                  <p:childTnLst>
                                    <p:set>
                                      <p:cBhvr>
                                        <p:cTn id="4407" dur="1" fill="hold">
                                          <p:stCondLst>
                                            <p:cond delay="0"/>
                                          </p:stCondLst>
                                        </p:cTn>
                                        <p:tgtEl>
                                          <p:spTgt spid="2045"/>
                                        </p:tgtEl>
                                        <p:attrNameLst>
                                          <p:attrName>style.visibility</p:attrName>
                                        </p:attrNameLst>
                                      </p:cBhvr>
                                      <p:to>
                                        <p:strVal val="hidden"/>
                                      </p:to>
                                    </p:set>
                                  </p:childTnLst>
                                </p:cTn>
                              </p:par>
                            </p:childTnLst>
                          </p:cTn>
                        </p:par>
                        <p:par>
                          <p:cTn id="4408" fill="hold">
                            <p:stCondLst>
                              <p:cond delay="12000"/>
                            </p:stCondLst>
                            <p:childTnLst>
                              <p:par>
                                <p:cTn id="4409" nodeType="afterEffect" fill="hold" presetClass="exit" presetID="1">
                                  <p:stCondLst>
                                    <p:cond delay="1000"/>
                                  </p:stCondLst>
                                  <p:childTnLst>
                                    <p:set>
                                      <p:cBhvr>
                                        <p:cTn id="4410" dur="1" fill="hold">
                                          <p:stCondLst>
                                            <p:cond delay="0"/>
                                          </p:stCondLst>
                                        </p:cTn>
                                        <p:tgtEl>
                                          <p:spTgt spid="2044"/>
                                        </p:tgtEl>
                                        <p:attrNameLst>
                                          <p:attrName>style.visibility</p:attrName>
                                        </p:attrNameLst>
                                      </p:cBhvr>
                                      <p:to>
                                        <p:strVal val="hidden"/>
                                      </p:to>
                                    </p:set>
                                  </p:childTnLst>
                                </p:cTn>
                              </p:par>
                            </p:childTnLst>
                          </p:cTn>
                        </p:par>
                        <p:par>
                          <p:cTn id="4411" fill="hold">
                            <p:stCondLst>
                              <p:cond delay="13000"/>
                            </p:stCondLst>
                            <p:childTnLst>
                              <p:par>
                                <p:cTn id="4412" nodeType="afterEffect" fill="hold" presetClass="exit" presetID="1">
                                  <p:stCondLst>
                                    <p:cond delay="1000"/>
                                  </p:stCondLst>
                                  <p:childTnLst>
                                    <p:set>
                                      <p:cBhvr>
                                        <p:cTn id="4413" dur="1" fill="hold">
                                          <p:stCondLst>
                                            <p:cond delay="0"/>
                                          </p:stCondLst>
                                        </p:cTn>
                                        <p:tgtEl>
                                          <p:spTgt spid="2043"/>
                                        </p:tgtEl>
                                        <p:attrNameLst>
                                          <p:attrName>style.visibility</p:attrName>
                                        </p:attrNameLst>
                                      </p:cBhvr>
                                      <p:to>
                                        <p:strVal val="hidden"/>
                                      </p:to>
                                    </p:set>
                                  </p:childTnLst>
                                </p:cTn>
                              </p:par>
                            </p:childTnLst>
                          </p:cTn>
                        </p:par>
                        <p:par>
                          <p:cTn id="4414" fill="hold">
                            <p:stCondLst>
                              <p:cond delay="14000"/>
                            </p:stCondLst>
                            <p:childTnLst>
                              <p:par>
                                <p:cTn id="4415" nodeType="afterEffect" fill="hold" presetClass="exit" presetID="1">
                                  <p:stCondLst>
                                    <p:cond delay="1000"/>
                                  </p:stCondLst>
                                  <p:childTnLst>
                                    <p:set>
                                      <p:cBhvr>
                                        <p:cTn id="4416" dur="1" fill="hold">
                                          <p:stCondLst>
                                            <p:cond delay="0"/>
                                          </p:stCondLst>
                                        </p:cTn>
                                        <p:tgtEl>
                                          <p:spTgt spid="2042"/>
                                        </p:tgtEl>
                                        <p:attrNameLst>
                                          <p:attrName>style.visibility</p:attrName>
                                        </p:attrNameLst>
                                      </p:cBhvr>
                                      <p:to>
                                        <p:strVal val="hidden"/>
                                      </p:to>
                                    </p:set>
                                  </p:childTnLst>
                                </p:cTn>
                              </p:par>
                            </p:childTnLst>
                          </p:cTn>
                        </p:par>
                        <p:par>
                          <p:cTn id="4417" fill="hold">
                            <p:stCondLst>
                              <p:cond delay="15000"/>
                            </p:stCondLst>
                            <p:childTnLst>
                              <p:par>
                                <p:cTn id="4418" nodeType="afterEffect" fill="hold" presetClass="exit" presetID="1">
                                  <p:stCondLst>
                                    <p:cond delay="1000"/>
                                  </p:stCondLst>
                                  <p:childTnLst>
                                    <p:set>
                                      <p:cBhvr>
                                        <p:cTn id="4419" dur="1" fill="hold">
                                          <p:stCondLst>
                                            <p:cond delay="0"/>
                                          </p:stCondLst>
                                        </p:cTn>
                                        <p:tgtEl>
                                          <p:spTgt spid="2041"/>
                                        </p:tgtEl>
                                        <p:attrNameLst>
                                          <p:attrName>style.visibility</p:attrName>
                                        </p:attrNameLst>
                                      </p:cBhvr>
                                      <p:to>
                                        <p:strVal val="hidden"/>
                                      </p:to>
                                    </p:set>
                                  </p:childTnLst>
                                </p:cTn>
                              </p:par>
                            </p:childTnLst>
                          </p:cTn>
                        </p:par>
                        <p:par>
                          <p:cTn id="4420" fill="hold">
                            <p:stCondLst>
                              <p:cond delay="16000"/>
                            </p:stCondLst>
                            <p:childTnLst>
                              <p:par>
                                <p:cTn id="4421" nodeType="afterEffect" fill="hold" presetClass="exit" presetID="1">
                                  <p:stCondLst>
                                    <p:cond delay="1000"/>
                                  </p:stCondLst>
                                  <p:childTnLst>
                                    <p:set>
                                      <p:cBhvr>
                                        <p:cTn id="4422" dur="1" fill="hold">
                                          <p:stCondLst>
                                            <p:cond delay="0"/>
                                          </p:stCondLst>
                                        </p:cTn>
                                        <p:tgtEl>
                                          <p:spTgt spid="2040"/>
                                        </p:tgtEl>
                                        <p:attrNameLst>
                                          <p:attrName>style.visibility</p:attrName>
                                        </p:attrNameLst>
                                      </p:cBhvr>
                                      <p:to>
                                        <p:strVal val="hidden"/>
                                      </p:to>
                                    </p:set>
                                  </p:childTnLst>
                                </p:cTn>
                              </p:par>
                            </p:childTnLst>
                          </p:cTn>
                        </p:par>
                        <p:par>
                          <p:cTn id="4423" fill="hold">
                            <p:stCondLst>
                              <p:cond delay="17000"/>
                            </p:stCondLst>
                            <p:childTnLst>
                              <p:par>
                                <p:cTn id="4424" nodeType="afterEffect" fill="hold" presetClass="exit" presetID="1">
                                  <p:stCondLst>
                                    <p:cond delay="1000"/>
                                  </p:stCondLst>
                                  <p:childTnLst>
                                    <p:set>
                                      <p:cBhvr>
                                        <p:cTn id="4425" dur="1" fill="hold">
                                          <p:stCondLst>
                                            <p:cond delay="0"/>
                                          </p:stCondLst>
                                        </p:cTn>
                                        <p:tgtEl>
                                          <p:spTgt spid="2039"/>
                                        </p:tgtEl>
                                        <p:attrNameLst>
                                          <p:attrName>style.visibility</p:attrName>
                                        </p:attrNameLst>
                                      </p:cBhvr>
                                      <p:to>
                                        <p:strVal val="hidden"/>
                                      </p:to>
                                    </p:set>
                                  </p:childTnLst>
                                </p:cTn>
                              </p:par>
                            </p:childTnLst>
                          </p:cTn>
                        </p:par>
                        <p:par>
                          <p:cTn id="4426" fill="hold">
                            <p:stCondLst>
                              <p:cond delay="18000"/>
                            </p:stCondLst>
                            <p:childTnLst>
                              <p:par>
                                <p:cTn id="4427" nodeType="afterEffect" fill="hold" presetClass="exit" presetID="1">
                                  <p:stCondLst>
                                    <p:cond delay="1000"/>
                                  </p:stCondLst>
                                  <p:childTnLst>
                                    <p:set>
                                      <p:cBhvr>
                                        <p:cTn id="4428" dur="1" fill="hold">
                                          <p:stCondLst>
                                            <p:cond delay="0"/>
                                          </p:stCondLst>
                                        </p:cTn>
                                        <p:tgtEl>
                                          <p:spTgt spid="2038"/>
                                        </p:tgtEl>
                                        <p:attrNameLst>
                                          <p:attrName>style.visibility</p:attrName>
                                        </p:attrNameLst>
                                      </p:cBhvr>
                                      <p:to>
                                        <p:strVal val="hidden"/>
                                      </p:to>
                                    </p:set>
                                  </p:childTnLst>
                                </p:cTn>
                              </p:par>
                            </p:childTnLst>
                          </p:cTn>
                        </p:par>
                        <p:par>
                          <p:cTn id="4429" fill="hold">
                            <p:stCondLst>
                              <p:cond delay="19000"/>
                            </p:stCondLst>
                            <p:childTnLst>
                              <p:par>
                                <p:cTn id="4430" nodeType="afterEffect" fill="hold" presetClass="exit" presetID="1">
                                  <p:stCondLst>
                                    <p:cond delay="1000"/>
                                  </p:stCondLst>
                                  <p:childTnLst>
                                    <p:set>
                                      <p:cBhvr>
                                        <p:cTn id="4431" dur="1" fill="hold">
                                          <p:stCondLst>
                                            <p:cond delay="0"/>
                                          </p:stCondLst>
                                        </p:cTn>
                                        <p:tgtEl>
                                          <p:spTgt spid="2037"/>
                                        </p:tgtEl>
                                        <p:attrNameLst>
                                          <p:attrName>style.visibility</p:attrName>
                                        </p:attrNameLst>
                                      </p:cBhvr>
                                      <p:to>
                                        <p:strVal val="hidden"/>
                                      </p:to>
                                    </p:set>
                                  </p:childTnLst>
                                </p:cTn>
                              </p:par>
                            </p:childTnLst>
                          </p:cTn>
                        </p:par>
                        <p:par>
                          <p:cTn id="4432" fill="hold">
                            <p:stCondLst>
                              <p:cond delay="20000"/>
                            </p:stCondLst>
                            <p:childTnLst>
                              <p:par>
                                <p:cTn id="4433" nodeType="afterEffect" fill="hold" presetClass="exit" presetID="1">
                                  <p:stCondLst>
                                    <p:cond delay="1000"/>
                                  </p:stCondLst>
                                  <p:childTnLst>
                                    <p:set>
                                      <p:cBhvr>
                                        <p:cTn id="4434" dur="1" fill="hold">
                                          <p:stCondLst>
                                            <p:cond delay="0"/>
                                          </p:stCondLst>
                                        </p:cTn>
                                        <p:tgtEl>
                                          <p:spTgt spid="2036"/>
                                        </p:tgtEl>
                                        <p:attrNameLst>
                                          <p:attrName>style.visibility</p:attrName>
                                        </p:attrNameLst>
                                      </p:cBhvr>
                                      <p:to>
                                        <p:strVal val="hidden"/>
                                      </p:to>
                                    </p:set>
                                  </p:childTnLst>
                                </p:cTn>
                              </p:par>
                            </p:childTnLst>
                          </p:cTn>
                        </p:par>
                        <p:par>
                          <p:cTn id="4435" fill="hold">
                            <p:stCondLst>
                              <p:cond delay="21000"/>
                            </p:stCondLst>
                            <p:childTnLst>
                              <p:par>
                                <p:cTn id="4436" nodeType="afterEffect" fill="hold" presetClass="exit" presetID="1">
                                  <p:stCondLst>
                                    <p:cond delay="1000"/>
                                  </p:stCondLst>
                                  <p:childTnLst>
                                    <p:set>
                                      <p:cBhvr>
                                        <p:cTn id="4437" dur="1" fill="hold">
                                          <p:stCondLst>
                                            <p:cond delay="0"/>
                                          </p:stCondLst>
                                        </p:cTn>
                                        <p:tgtEl>
                                          <p:spTgt spid="2035"/>
                                        </p:tgtEl>
                                        <p:attrNameLst>
                                          <p:attrName>style.visibility</p:attrName>
                                        </p:attrNameLst>
                                      </p:cBhvr>
                                      <p:to>
                                        <p:strVal val="hidden"/>
                                      </p:to>
                                    </p:set>
                                  </p:childTnLst>
                                </p:cTn>
                              </p:par>
                            </p:childTnLst>
                          </p:cTn>
                        </p:par>
                        <p:par>
                          <p:cTn id="4438" fill="hold">
                            <p:stCondLst>
                              <p:cond delay="22000"/>
                            </p:stCondLst>
                            <p:childTnLst>
                              <p:par>
                                <p:cTn id="4439" nodeType="afterEffect" fill="hold" presetClass="exit" presetID="1">
                                  <p:stCondLst>
                                    <p:cond delay="1000"/>
                                  </p:stCondLst>
                                  <p:childTnLst>
                                    <p:set>
                                      <p:cBhvr>
                                        <p:cTn id="4440" dur="1" fill="hold">
                                          <p:stCondLst>
                                            <p:cond delay="0"/>
                                          </p:stCondLst>
                                        </p:cTn>
                                        <p:tgtEl>
                                          <p:spTgt spid="2034"/>
                                        </p:tgtEl>
                                        <p:attrNameLst>
                                          <p:attrName>style.visibility</p:attrName>
                                        </p:attrNameLst>
                                      </p:cBhvr>
                                      <p:to>
                                        <p:strVal val="hidden"/>
                                      </p:to>
                                    </p:set>
                                  </p:childTnLst>
                                </p:cTn>
                              </p:par>
                            </p:childTnLst>
                          </p:cTn>
                        </p:par>
                        <p:par>
                          <p:cTn id="4441" fill="hold">
                            <p:stCondLst>
                              <p:cond delay="23000"/>
                            </p:stCondLst>
                            <p:childTnLst>
                              <p:par>
                                <p:cTn id="4442" nodeType="afterEffect" fill="hold" presetClass="exit" presetID="1">
                                  <p:stCondLst>
                                    <p:cond delay="1000"/>
                                  </p:stCondLst>
                                  <p:childTnLst>
                                    <p:set>
                                      <p:cBhvr>
                                        <p:cTn id="4443" dur="1" fill="hold">
                                          <p:stCondLst>
                                            <p:cond delay="0"/>
                                          </p:stCondLst>
                                        </p:cTn>
                                        <p:tgtEl>
                                          <p:spTgt spid="2033"/>
                                        </p:tgtEl>
                                        <p:attrNameLst>
                                          <p:attrName>style.visibility</p:attrName>
                                        </p:attrNameLst>
                                      </p:cBhvr>
                                      <p:to>
                                        <p:strVal val="hidden"/>
                                      </p:to>
                                    </p:set>
                                  </p:childTnLst>
                                </p:cTn>
                              </p:par>
                            </p:childTnLst>
                          </p:cTn>
                        </p:par>
                        <p:par>
                          <p:cTn id="4444" fill="hold">
                            <p:stCondLst>
                              <p:cond delay="24000"/>
                            </p:stCondLst>
                            <p:childTnLst>
                              <p:par>
                                <p:cTn id="4445" nodeType="afterEffect" fill="hold" presetClass="exit" presetID="1">
                                  <p:stCondLst>
                                    <p:cond delay="1000"/>
                                  </p:stCondLst>
                                  <p:childTnLst>
                                    <p:set>
                                      <p:cBhvr>
                                        <p:cTn id="4446" dur="1" fill="hold">
                                          <p:stCondLst>
                                            <p:cond delay="9"/>
                                          </p:stCondLst>
                                        </p:cTn>
                                        <p:tgtEl>
                                          <p:spTgt spid="20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#57</a:t>
            </a:r>
            <a:endParaRPr b="0" lang="en-US" sz="4400" strike="noStrike" u="none">
              <a:solidFill>
                <a:srgbClr val="ffffff"/>
              </a:solidFill>
              <a:uFillTx/>
              <a:latin typeface="Arial"/>
            </a:endParaRPr>
          </a:p>
        </p:txBody>
      </p:sp>
      <p:sp>
        <p:nvSpPr>
          <p:cNvPr id="2058" name="PlaceHolder 49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it is written: “I will destroy the wisdom of the wise,  </a:t>
            </a:r>
            <a:endParaRPr b="0" lang="en-US" sz="3200" strike="noStrike" u="none">
              <a:solidFill>
                <a:srgbClr val="ffffff"/>
              </a:solidFill>
              <a:uFillTx/>
              <a:latin typeface="Arial"/>
            </a:endParaRPr>
          </a:p>
        </p:txBody>
      </p:sp>
      <p:sp>
        <p:nvSpPr>
          <p:cNvPr id="2059" name="PlaceHolder 49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está escrito: «Destruiré la sabiduría de los sabios </a:t>
            </a:r>
            <a:endParaRPr b="0" lang="en-US" sz="3200" strike="noStrike" u="none">
              <a:solidFill>
                <a:srgbClr val="ffffff"/>
              </a:solidFill>
              <a:uFillTx/>
              <a:latin typeface="Arial"/>
            </a:endParaRPr>
          </a:p>
        </p:txBody>
      </p:sp>
      <p:sp>
        <p:nvSpPr>
          <p:cNvPr id="2060" name="PlaceHolder 49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Aussi est-il écrit: Je détruirai la sagesse des sages,</a:t>
            </a:r>
            <a:endParaRPr b="0" lang="en-US" sz="3200" strike="noStrike" u="none">
              <a:solidFill>
                <a:srgbClr val="ffffff"/>
              </a:solidFill>
              <a:uFillTx/>
              <a:latin typeface="Arial"/>
            </a:endParaRPr>
          </a:p>
        </p:txBody>
      </p:sp>
      <p:sp>
        <p:nvSpPr>
          <p:cNvPr id="2061" name="PlaceHolder 49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γέγραπται γάρ· Ἀπολῶ τὴν σοφίαν τῶν σοφῶν,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#58</a:t>
            </a:r>
            <a:endParaRPr b="0" lang="en-US" sz="4400" strike="noStrike" u="none">
              <a:solidFill>
                <a:srgbClr val="ffffff"/>
              </a:solidFill>
              <a:uFillTx/>
              <a:latin typeface="Arial"/>
            </a:endParaRPr>
          </a:p>
        </p:txBody>
      </p:sp>
      <p:sp>
        <p:nvSpPr>
          <p:cNvPr id="206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7:18, what did Paul say to anyone who was called while circumcised?  </a:t>
            </a:r>
            <a:endParaRPr b="0" lang="en-US" sz="3200" strike="noStrike" u="none">
              <a:solidFill>
                <a:srgbClr val="ffffff"/>
              </a:solidFill>
              <a:uFillTx/>
              <a:latin typeface="Arial"/>
            </a:endParaRPr>
          </a:p>
        </p:txBody>
      </p:sp>
      <p:sp>
        <p:nvSpPr>
          <p:cNvPr id="2064" name="PlaceHolder 49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7:18, ¿qué le dijo Pablo a cualquiera que fuera llamado estando circuncidado? </a:t>
            </a:r>
            <a:endParaRPr b="0" lang="en-US" sz="3200" strike="noStrike" u="none">
              <a:solidFill>
                <a:srgbClr val="ffffff"/>
              </a:solidFill>
              <a:uFillTx/>
              <a:latin typeface="Arial"/>
            </a:endParaRPr>
          </a:p>
        </p:txBody>
      </p:sp>
      <p:sp>
        <p:nvSpPr>
          <p:cNvPr id="2065" name="PlaceHolder 50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7:18, qu’est-ce que Paul a dit à quiconque était appelé alors qu’il était circoncis?</a:t>
            </a:r>
            <a:endParaRPr b="0" lang="en-US" sz="3200" strike="noStrike" u="none">
              <a:solidFill>
                <a:srgbClr val="ffffff"/>
              </a:solidFill>
              <a:uFillTx/>
              <a:latin typeface="Arial"/>
            </a:endParaRPr>
          </a:p>
        </p:txBody>
      </p:sp>
      <p:sp>
        <p:nvSpPr>
          <p:cNvPr id="2066" name="TextBox 14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067" name="TextBox 14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068" name="TextBox 14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069" name="TextBox 14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70" name="TextBox 14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71" name="TextBox 14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72" name="TextBox 14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73" name="TextBox 14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74" name="TextBox 14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75" name="TextBox 14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76" name="TextBox 14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77" name="TextBox 14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78" name="TextBox 14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79" name="TextBox 14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80" name="TextBox 14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81" name="TextBox 14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82" name="TextBox 14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83" name="TextBox 14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84" name="TextBox 14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85" name="TextBox 14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86" name="TextBox 14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87" name="TextBox 14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88" name="TextBox 14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89" name="TextBox 14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90" name="TextBox 14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91" name="TextBox 14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447" dur="indefinite" restart="never" nodeType="tmRoot">
          <p:childTnLst>
            <p:seq>
              <p:cTn id="4448" dur="indefinite" nodeType="mainSeq">
                <p:childTnLst>
                  <p:par>
                    <p:cTn id="4449" fill="hold">
                      <p:stCondLst>
                        <p:cond delay="indefinite"/>
                      </p:stCondLst>
                      <p:childTnLst>
                        <p:par>
                          <p:cTn id="4450" fill="hold">
                            <p:stCondLst>
                              <p:cond delay="0"/>
                            </p:stCondLst>
                            <p:childTnLst>
                              <p:par>
                                <p:cTn id="4451" nodeType="clickEffect" fill="hold" presetClass="exit" presetID="1">
                                  <p:stCondLst>
                                    <p:cond delay="1000"/>
                                  </p:stCondLst>
                                  <p:childTnLst>
                                    <p:set>
                                      <p:cBhvr>
                                        <p:cTn id="4452" dur="1" fill="hold">
                                          <p:stCondLst>
                                            <p:cond delay="0"/>
                                          </p:stCondLst>
                                        </p:cTn>
                                        <p:tgtEl>
                                          <p:spTgt spid="2091"/>
                                        </p:tgtEl>
                                        <p:attrNameLst>
                                          <p:attrName>style.visibility</p:attrName>
                                        </p:attrNameLst>
                                      </p:cBhvr>
                                      <p:to>
                                        <p:strVal val="hidden"/>
                                      </p:to>
                                    </p:set>
                                  </p:childTnLst>
                                </p:cTn>
                              </p:par>
                            </p:childTnLst>
                          </p:cTn>
                        </p:par>
                        <p:par>
                          <p:cTn id="4453" fill="hold">
                            <p:stCondLst>
                              <p:cond delay="1000"/>
                            </p:stCondLst>
                            <p:childTnLst>
                              <p:par>
                                <p:cTn id="4454" nodeType="afterEffect" fill="hold" presetClass="exit" presetID="1">
                                  <p:stCondLst>
                                    <p:cond delay="1000"/>
                                  </p:stCondLst>
                                  <p:childTnLst>
                                    <p:set>
                                      <p:cBhvr>
                                        <p:cTn id="4455" dur="1" fill="hold">
                                          <p:stCondLst>
                                            <p:cond delay="0"/>
                                          </p:stCondLst>
                                        </p:cTn>
                                        <p:tgtEl>
                                          <p:spTgt spid="2090"/>
                                        </p:tgtEl>
                                        <p:attrNameLst>
                                          <p:attrName>style.visibility</p:attrName>
                                        </p:attrNameLst>
                                      </p:cBhvr>
                                      <p:to>
                                        <p:strVal val="hidden"/>
                                      </p:to>
                                    </p:set>
                                  </p:childTnLst>
                                </p:cTn>
                              </p:par>
                            </p:childTnLst>
                          </p:cTn>
                        </p:par>
                        <p:par>
                          <p:cTn id="4456" fill="hold">
                            <p:stCondLst>
                              <p:cond delay="2000"/>
                            </p:stCondLst>
                            <p:childTnLst>
                              <p:par>
                                <p:cTn id="4457" nodeType="afterEffect" fill="hold" presetClass="exit" presetID="1">
                                  <p:stCondLst>
                                    <p:cond delay="1000"/>
                                  </p:stCondLst>
                                  <p:childTnLst>
                                    <p:set>
                                      <p:cBhvr>
                                        <p:cTn id="4458" dur="1" fill="hold">
                                          <p:stCondLst>
                                            <p:cond delay="0"/>
                                          </p:stCondLst>
                                        </p:cTn>
                                        <p:tgtEl>
                                          <p:spTgt spid="2089"/>
                                        </p:tgtEl>
                                        <p:attrNameLst>
                                          <p:attrName>style.visibility</p:attrName>
                                        </p:attrNameLst>
                                      </p:cBhvr>
                                      <p:to>
                                        <p:strVal val="hidden"/>
                                      </p:to>
                                    </p:set>
                                  </p:childTnLst>
                                </p:cTn>
                              </p:par>
                            </p:childTnLst>
                          </p:cTn>
                        </p:par>
                        <p:par>
                          <p:cTn id="4459" fill="hold">
                            <p:stCondLst>
                              <p:cond delay="3000"/>
                            </p:stCondLst>
                            <p:childTnLst>
                              <p:par>
                                <p:cTn id="4460" nodeType="afterEffect" fill="hold" presetClass="exit" presetID="1">
                                  <p:stCondLst>
                                    <p:cond delay="1000"/>
                                  </p:stCondLst>
                                  <p:childTnLst>
                                    <p:set>
                                      <p:cBhvr>
                                        <p:cTn id="4461" dur="1" fill="hold">
                                          <p:stCondLst>
                                            <p:cond delay="0"/>
                                          </p:stCondLst>
                                        </p:cTn>
                                        <p:tgtEl>
                                          <p:spTgt spid="2088"/>
                                        </p:tgtEl>
                                        <p:attrNameLst>
                                          <p:attrName>style.visibility</p:attrName>
                                        </p:attrNameLst>
                                      </p:cBhvr>
                                      <p:to>
                                        <p:strVal val="hidden"/>
                                      </p:to>
                                    </p:set>
                                  </p:childTnLst>
                                </p:cTn>
                              </p:par>
                            </p:childTnLst>
                          </p:cTn>
                        </p:par>
                        <p:par>
                          <p:cTn id="4462" fill="hold">
                            <p:stCondLst>
                              <p:cond delay="4000"/>
                            </p:stCondLst>
                            <p:childTnLst>
                              <p:par>
                                <p:cTn id="4463" nodeType="afterEffect" fill="hold" presetClass="exit" presetID="1">
                                  <p:stCondLst>
                                    <p:cond delay="1000"/>
                                  </p:stCondLst>
                                  <p:childTnLst>
                                    <p:set>
                                      <p:cBhvr>
                                        <p:cTn id="4464" dur="1" fill="hold">
                                          <p:stCondLst>
                                            <p:cond delay="0"/>
                                          </p:stCondLst>
                                        </p:cTn>
                                        <p:tgtEl>
                                          <p:spTgt spid="2087"/>
                                        </p:tgtEl>
                                        <p:attrNameLst>
                                          <p:attrName>style.visibility</p:attrName>
                                        </p:attrNameLst>
                                      </p:cBhvr>
                                      <p:to>
                                        <p:strVal val="hidden"/>
                                      </p:to>
                                    </p:set>
                                  </p:childTnLst>
                                </p:cTn>
                              </p:par>
                            </p:childTnLst>
                          </p:cTn>
                        </p:par>
                        <p:par>
                          <p:cTn id="4465" fill="hold">
                            <p:stCondLst>
                              <p:cond delay="5000"/>
                            </p:stCondLst>
                            <p:childTnLst>
                              <p:par>
                                <p:cTn id="4466" nodeType="afterEffect" fill="hold" presetClass="exit" presetID="1">
                                  <p:stCondLst>
                                    <p:cond delay="1000"/>
                                  </p:stCondLst>
                                  <p:childTnLst>
                                    <p:set>
                                      <p:cBhvr>
                                        <p:cTn id="4467" dur="1" fill="hold">
                                          <p:stCondLst>
                                            <p:cond delay="0"/>
                                          </p:stCondLst>
                                        </p:cTn>
                                        <p:tgtEl>
                                          <p:spTgt spid="2086"/>
                                        </p:tgtEl>
                                        <p:attrNameLst>
                                          <p:attrName>style.visibility</p:attrName>
                                        </p:attrNameLst>
                                      </p:cBhvr>
                                      <p:to>
                                        <p:strVal val="hidden"/>
                                      </p:to>
                                    </p:set>
                                  </p:childTnLst>
                                </p:cTn>
                              </p:par>
                            </p:childTnLst>
                          </p:cTn>
                        </p:par>
                        <p:par>
                          <p:cTn id="4468" fill="hold">
                            <p:stCondLst>
                              <p:cond delay="6000"/>
                            </p:stCondLst>
                            <p:childTnLst>
                              <p:par>
                                <p:cTn id="4469" nodeType="afterEffect" fill="hold" presetClass="exit" presetID="1">
                                  <p:stCondLst>
                                    <p:cond delay="1000"/>
                                  </p:stCondLst>
                                  <p:childTnLst>
                                    <p:set>
                                      <p:cBhvr>
                                        <p:cTn id="4470" dur="1" fill="hold">
                                          <p:stCondLst>
                                            <p:cond delay="0"/>
                                          </p:stCondLst>
                                        </p:cTn>
                                        <p:tgtEl>
                                          <p:spTgt spid="2085"/>
                                        </p:tgtEl>
                                        <p:attrNameLst>
                                          <p:attrName>style.visibility</p:attrName>
                                        </p:attrNameLst>
                                      </p:cBhvr>
                                      <p:to>
                                        <p:strVal val="hidden"/>
                                      </p:to>
                                    </p:set>
                                  </p:childTnLst>
                                </p:cTn>
                              </p:par>
                            </p:childTnLst>
                          </p:cTn>
                        </p:par>
                        <p:par>
                          <p:cTn id="4471" fill="hold">
                            <p:stCondLst>
                              <p:cond delay="7000"/>
                            </p:stCondLst>
                            <p:childTnLst>
                              <p:par>
                                <p:cTn id="4472" nodeType="afterEffect" fill="hold" presetClass="exit" presetID="1">
                                  <p:stCondLst>
                                    <p:cond delay="1000"/>
                                  </p:stCondLst>
                                  <p:childTnLst>
                                    <p:set>
                                      <p:cBhvr>
                                        <p:cTn id="4473" dur="1" fill="hold">
                                          <p:stCondLst>
                                            <p:cond delay="0"/>
                                          </p:stCondLst>
                                        </p:cTn>
                                        <p:tgtEl>
                                          <p:spTgt spid="2084"/>
                                        </p:tgtEl>
                                        <p:attrNameLst>
                                          <p:attrName>style.visibility</p:attrName>
                                        </p:attrNameLst>
                                      </p:cBhvr>
                                      <p:to>
                                        <p:strVal val="hidden"/>
                                      </p:to>
                                    </p:set>
                                  </p:childTnLst>
                                </p:cTn>
                              </p:par>
                            </p:childTnLst>
                          </p:cTn>
                        </p:par>
                        <p:par>
                          <p:cTn id="4474" fill="hold">
                            <p:stCondLst>
                              <p:cond delay="8000"/>
                            </p:stCondLst>
                            <p:childTnLst>
                              <p:par>
                                <p:cTn id="4475" nodeType="afterEffect" fill="hold" presetClass="exit" presetID="1">
                                  <p:stCondLst>
                                    <p:cond delay="1000"/>
                                  </p:stCondLst>
                                  <p:childTnLst>
                                    <p:set>
                                      <p:cBhvr>
                                        <p:cTn id="4476" dur="1" fill="hold">
                                          <p:stCondLst>
                                            <p:cond delay="0"/>
                                          </p:stCondLst>
                                        </p:cTn>
                                        <p:tgtEl>
                                          <p:spTgt spid="2083"/>
                                        </p:tgtEl>
                                        <p:attrNameLst>
                                          <p:attrName>style.visibility</p:attrName>
                                        </p:attrNameLst>
                                      </p:cBhvr>
                                      <p:to>
                                        <p:strVal val="hidden"/>
                                      </p:to>
                                    </p:set>
                                  </p:childTnLst>
                                </p:cTn>
                              </p:par>
                            </p:childTnLst>
                          </p:cTn>
                        </p:par>
                        <p:par>
                          <p:cTn id="4477" fill="hold">
                            <p:stCondLst>
                              <p:cond delay="9000"/>
                            </p:stCondLst>
                            <p:childTnLst>
                              <p:par>
                                <p:cTn id="4478" nodeType="afterEffect" fill="hold" presetClass="exit" presetID="1">
                                  <p:stCondLst>
                                    <p:cond delay="1000"/>
                                  </p:stCondLst>
                                  <p:childTnLst>
                                    <p:set>
                                      <p:cBhvr>
                                        <p:cTn id="4479" dur="1" fill="hold">
                                          <p:stCondLst>
                                            <p:cond delay="0"/>
                                          </p:stCondLst>
                                        </p:cTn>
                                        <p:tgtEl>
                                          <p:spTgt spid="2082"/>
                                        </p:tgtEl>
                                        <p:attrNameLst>
                                          <p:attrName>style.visibility</p:attrName>
                                        </p:attrNameLst>
                                      </p:cBhvr>
                                      <p:to>
                                        <p:strVal val="hidden"/>
                                      </p:to>
                                    </p:set>
                                  </p:childTnLst>
                                </p:cTn>
                              </p:par>
                            </p:childTnLst>
                          </p:cTn>
                        </p:par>
                        <p:par>
                          <p:cTn id="4480" fill="hold">
                            <p:stCondLst>
                              <p:cond delay="10000"/>
                            </p:stCondLst>
                            <p:childTnLst>
                              <p:par>
                                <p:cTn id="4481" nodeType="afterEffect" fill="hold" presetClass="exit" presetID="1">
                                  <p:stCondLst>
                                    <p:cond delay="1000"/>
                                  </p:stCondLst>
                                  <p:childTnLst>
                                    <p:set>
                                      <p:cBhvr>
                                        <p:cTn id="4482" dur="1" fill="hold">
                                          <p:stCondLst>
                                            <p:cond delay="0"/>
                                          </p:stCondLst>
                                        </p:cTn>
                                        <p:tgtEl>
                                          <p:spTgt spid="2081"/>
                                        </p:tgtEl>
                                        <p:attrNameLst>
                                          <p:attrName>style.visibility</p:attrName>
                                        </p:attrNameLst>
                                      </p:cBhvr>
                                      <p:to>
                                        <p:strVal val="hidden"/>
                                      </p:to>
                                    </p:set>
                                  </p:childTnLst>
                                </p:cTn>
                              </p:par>
                            </p:childTnLst>
                          </p:cTn>
                        </p:par>
                        <p:par>
                          <p:cTn id="4483" fill="hold">
                            <p:stCondLst>
                              <p:cond delay="11000"/>
                            </p:stCondLst>
                            <p:childTnLst>
                              <p:par>
                                <p:cTn id="4484" nodeType="afterEffect" fill="hold" presetClass="exit" presetID="1">
                                  <p:stCondLst>
                                    <p:cond delay="1000"/>
                                  </p:stCondLst>
                                  <p:childTnLst>
                                    <p:set>
                                      <p:cBhvr>
                                        <p:cTn id="4485" dur="1" fill="hold">
                                          <p:stCondLst>
                                            <p:cond delay="0"/>
                                          </p:stCondLst>
                                        </p:cTn>
                                        <p:tgtEl>
                                          <p:spTgt spid="2080"/>
                                        </p:tgtEl>
                                        <p:attrNameLst>
                                          <p:attrName>style.visibility</p:attrName>
                                        </p:attrNameLst>
                                      </p:cBhvr>
                                      <p:to>
                                        <p:strVal val="hidden"/>
                                      </p:to>
                                    </p:set>
                                  </p:childTnLst>
                                </p:cTn>
                              </p:par>
                            </p:childTnLst>
                          </p:cTn>
                        </p:par>
                        <p:par>
                          <p:cTn id="4486" fill="hold">
                            <p:stCondLst>
                              <p:cond delay="12000"/>
                            </p:stCondLst>
                            <p:childTnLst>
                              <p:par>
                                <p:cTn id="4487" nodeType="afterEffect" fill="hold" presetClass="exit" presetID="1">
                                  <p:stCondLst>
                                    <p:cond delay="1000"/>
                                  </p:stCondLst>
                                  <p:childTnLst>
                                    <p:set>
                                      <p:cBhvr>
                                        <p:cTn id="4488" dur="1" fill="hold">
                                          <p:stCondLst>
                                            <p:cond delay="0"/>
                                          </p:stCondLst>
                                        </p:cTn>
                                        <p:tgtEl>
                                          <p:spTgt spid="2079"/>
                                        </p:tgtEl>
                                        <p:attrNameLst>
                                          <p:attrName>style.visibility</p:attrName>
                                        </p:attrNameLst>
                                      </p:cBhvr>
                                      <p:to>
                                        <p:strVal val="hidden"/>
                                      </p:to>
                                    </p:set>
                                  </p:childTnLst>
                                </p:cTn>
                              </p:par>
                            </p:childTnLst>
                          </p:cTn>
                        </p:par>
                        <p:par>
                          <p:cTn id="4489" fill="hold">
                            <p:stCondLst>
                              <p:cond delay="13000"/>
                            </p:stCondLst>
                            <p:childTnLst>
                              <p:par>
                                <p:cTn id="4490" nodeType="afterEffect" fill="hold" presetClass="exit" presetID="1">
                                  <p:stCondLst>
                                    <p:cond delay="1000"/>
                                  </p:stCondLst>
                                  <p:childTnLst>
                                    <p:set>
                                      <p:cBhvr>
                                        <p:cTn id="4491" dur="1" fill="hold">
                                          <p:stCondLst>
                                            <p:cond delay="0"/>
                                          </p:stCondLst>
                                        </p:cTn>
                                        <p:tgtEl>
                                          <p:spTgt spid="2078"/>
                                        </p:tgtEl>
                                        <p:attrNameLst>
                                          <p:attrName>style.visibility</p:attrName>
                                        </p:attrNameLst>
                                      </p:cBhvr>
                                      <p:to>
                                        <p:strVal val="hidden"/>
                                      </p:to>
                                    </p:set>
                                  </p:childTnLst>
                                </p:cTn>
                              </p:par>
                            </p:childTnLst>
                          </p:cTn>
                        </p:par>
                        <p:par>
                          <p:cTn id="4492" fill="hold">
                            <p:stCondLst>
                              <p:cond delay="14000"/>
                            </p:stCondLst>
                            <p:childTnLst>
                              <p:par>
                                <p:cTn id="4493" nodeType="afterEffect" fill="hold" presetClass="exit" presetID="1">
                                  <p:stCondLst>
                                    <p:cond delay="1000"/>
                                  </p:stCondLst>
                                  <p:childTnLst>
                                    <p:set>
                                      <p:cBhvr>
                                        <p:cTn id="4494" dur="1" fill="hold">
                                          <p:stCondLst>
                                            <p:cond delay="0"/>
                                          </p:stCondLst>
                                        </p:cTn>
                                        <p:tgtEl>
                                          <p:spTgt spid="2077"/>
                                        </p:tgtEl>
                                        <p:attrNameLst>
                                          <p:attrName>style.visibility</p:attrName>
                                        </p:attrNameLst>
                                      </p:cBhvr>
                                      <p:to>
                                        <p:strVal val="hidden"/>
                                      </p:to>
                                    </p:set>
                                  </p:childTnLst>
                                </p:cTn>
                              </p:par>
                            </p:childTnLst>
                          </p:cTn>
                        </p:par>
                        <p:par>
                          <p:cTn id="4495" fill="hold">
                            <p:stCondLst>
                              <p:cond delay="15000"/>
                            </p:stCondLst>
                            <p:childTnLst>
                              <p:par>
                                <p:cTn id="4496" nodeType="afterEffect" fill="hold" presetClass="exit" presetID="1">
                                  <p:stCondLst>
                                    <p:cond delay="1000"/>
                                  </p:stCondLst>
                                  <p:childTnLst>
                                    <p:set>
                                      <p:cBhvr>
                                        <p:cTn id="4497" dur="1" fill="hold">
                                          <p:stCondLst>
                                            <p:cond delay="0"/>
                                          </p:stCondLst>
                                        </p:cTn>
                                        <p:tgtEl>
                                          <p:spTgt spid="2076"/>
                                        </p:tgtEl>
                                        <p:attrNameLst>
                                          <p:attrName>style.visibility</p:attrName>
                                        </p:attrNameLst>
                                      </p:cBhvr>
                                      <p:to>
                                        <p:strVal val="hidden"/>
                                      </p:to>
                                    </p:set>
                                  </p:childTnLst>
                                </p:cTn>
                              </p:par>
                            </p:childTnLst>
                          </p:cTn>
                        </p:par>
                        <p:par>
                          <p:cTn id="4498" fill="hold">
                            <p:stCondLst>
                              <p:cond delay="16000"/>
                            </p:stCondLst>
                            <p:childTnLst>
                              <p:par>
                                <p:cTn id="4499" nodeType="afterEffect" fill="hold" presetClass="exit" presetID="1">
                                  <p:stCondLst>
                                    <p:cond delay="1000"/>
                                  </p:stCondLst>
                                  <p:childTnLst>
                                    <p:set>
                                      <p:cBhvr>
                                        <p:cTn id="4500" dur="1" fill="hold">
                                          <p:stCondLst>
                                            <p:cond delay="0"/>
                                          </p:stCondLst>
                                        </p:cTn>
                                        <p:tgtEl>
                                          <p:spTgt spid="2075"/>
                                        </p:tgtEl>
                                        <p:attrNameLst>
                                          <p:attrName>style.visibility</p:attrName>
                                        </p:attrNameLst>
                                      </p:cBhvr>
                                      <p:to>
                                        <p:strVal val="hidden"/>
                                      </p:to>
                                    </p:set>
                                  </p:childTnLst>
                                </p:cTn>
                              </p:par>
                            </p:childTnLst>
                          </p:cTn>
                        </p:par>
                        <p:par>
                          <p:cTn id="4501" fill="hold">
                            <p:stCondLst>
                              <p:cond delay="17000"/>
                            </p:stCondLst>
                            <p:childTnLst>
                              <p:par>
                                <p:cTn id="4502" nodeType="afterEffect" fill="hold" presetClass="exit" presetID="1">
                                  <p:stCondLst>
                                    <p:cond delay="1000"/>
                                  </p:stCondLst>
                                  <p:childTnLst>
                                    <p:set>
                                      <p:cBhvr>
                                        <p:cTn id="4503" dur="1" fill="hold">
                                          <p:stCondLst>
                                            <p:cond delay="0"/>
                                          </p:stCondLst>
                                        </p:cTn>
                                        <p:tgtEl>
                                          <p:spTgt spid="2074"/>
                                        </p:tgtEl>
                                        <p:attrNameLst>
                                          <p:attrName>style.visibility</p:attrName>
                                        </p:attrNameLst>
                                      </p:cBhvr>
                                      <p:to>
                                        <p:strVal val="hidden"/>
                                      </p:to>
                                    </p:set>
                                  </p:childTnLst>
                                </p:cTn>
                              </p:par>
                            </p:childTnLst>
                          </p:cTn>
                        </p:par>
                        <p:par>
                          <p:cTn id="4504" fill="hold">
                            <p:stCondLst>
                              <p:cond delay="18000"/>
                            </p:stCondLst>
                            <p:childTnLst>
                              <p:par>
                                <p:cTn id="4505" nodeType="afterEffect" fill="hold" presetClass="exit" presetID="1">
                                  <p:stCondLst>
                                    <p:cond delay="1000"/>
                                  </p:stCondLst>
                                  <p:childTnLst>
                                    <p:set>
                                      <p:cBhvr>
                                        <p:cTn id="4506" dur="1" fill="hold">
                                          <p:stCondLst>
                                            <p:cond delay="0"/>
                                          </p:stCondLst>
                                        </p:cTn>
                                        <p:tgtEl>
                                          <p:spTgt spid="2073"/>
                                        </p:tgtEl>
                                        <p:attrNameLst>
                                          <p:attrName>style.visibility</p:attrName>
                                        </p:attrNameLst>
                                      </p:cBhvr>
                                      <p:to>
                                        <p:strVal val="hidden"/>
                                      </p:to>
                                    </p:set>
                                  </p:childTnLst>
                                </p:cTn>
                              </p:par>
                            </p:childTnLst>
                          </p:cTn>
                        </p:par>
                        <p:par>
                          <p:cTn id="4507" fill="hold">
                            <p:stCondLst>
                              <p:cond delay="19000"/>
                            </p:stCondLst>
                            <p:childTnLst>
                              <p:par>
                                <p:cTn id="4508" nodeType="afterEffect" fill="hold" presetClass="exit" presetID="1">
                                  <p:stCondLst>
                                    <p:cond delay="1000"/>
                                  </p:stCondLst>
                                  <p:childTnLst>
                                    <p:set>
                                      <p:cBhvr>
                                        <p:cTn id="4509" dur="1" fill="hold">
                                          <p:stCondLst>
                                            <p:cond delay="0"/>
                                          </p:stCondLst>
                                        </p:cTn>
                                        <p:tgtEl>
                                          <p:spTgt spid="2072"/>
                                        </p:tgtEl>
                                        <p:attrNameLst>
                                          <p:attrName>style.visibility</p:attrName>
                                        </p:attrNameLst>
                                      </p:cBhvr>
                                      <p:to>
                                        <p:strVal val="hidden"/>
                                      </p:to>
                                    </p:set>
                                  </p:childTnLst>
                                </p:cTn>
                              </p:par>
                            </p:childTnLst>
                          </p:cTn>
                        </p:par>
                        <p:par>
                          <p:cTn id="4510" fill="hold">
                            <p:stCondLst>
                              <p:cond delay="20000"/>
                            </p:stCondLst>
                            <p:childTnLst>
                              <p:par>
                                <p:cTn id="4511" nodeType="afterEffect" fill="hold" presetClass="exit" presetID="1">
                                  <p:stCondLst>
                                    <p:cond delay="1000"/>
                                  </p:stCondLst>
                                  <p:childTnLst>
                                    <p:set>
                                      <p:cBhvr>
                                        <p:cTn id="4512" dur="1" fill="hold">
                                          <p:stCondLst>
                                            <p:cond delay="0"/>
                                          </p:stCondLst>
                                        </p:cTn>
                                        <p:tgtEl>
                                          <p:spTgt spid="2071"/>
                                        </p:tgtEl>
                                        <p:attrNameLst>
                                          <p:attrName>style.visibility</p:attrName>
                                        </p:attrNameLst>
                                      </p:cBhvr>
                                      <p:to>
                                        <p:strVal val="hidden"/>
                                      </p:to>
                                    </p:set>
                                  </p:childTnLst>
                                </p:cTn>
                              </p:par>
                            </p:childTnLst>
                          </p:cTn>
                        </p:par>
                        <p:par>
                          <p:cTn id="4513" fill="hold">
                            <p:stCondLst>
                              <p:cond delay="21000"/>
                            </p:stCondLst>
                            <p:childTnLst>
                              <p:par>
                                <p:cTn id="4514" nodeType="afterEffect" fill="hold" presetClass="exit" presetID="1">
                                  <p:stCondLst>
                                    <p:cond delay="1000"/>
                                  </p:stCondLst>
                                  <p:childTnLst>
                                    <p:set>
                                      <p:cBhvr>
                                        <p:cTn id="4515" dur="1" fill="hold">
                                          <p:stCondLst>
                                            <p:cond delay="0"/>
                                          </p:stCondLst>
                                        </p:cTn>
                                        <p:tgtEl>
                                          <p:spTgt spid="2070"/>
                                        </p:tgtEl>
                                        <p:attrNameLst>
                                          <p:attrName>style.visibility</p:attrName>
                                        </p:attrNameLst>
                                      </p:cBhvr>
                                      <p:to>
                                        <p:strVal val="hidden"/>
                                      </p:to>
                                    </p:set>
                                  </p:childTnLst>
                                </p:cTn>
                              </p:par>
                            </p:childTnLst>
                          </p:cTn>
                        </p:par>
                        <p:par>
                          <p:cTn id="4516" fill="hold">
                            <p:stCondLst>
                              <p:cond delay="22000"/>
                            </p:stCondLst>
                            <p:childTnLst>
                              <p:par>
                                <p:cTn id="4517" nodeType="afterEffect" fill="hold" presetClass="exit" presetID="1">
                                  <p:stCondLst>
                                    <p:cond delay="1000"/>
                                  </p:stCondLst>
                                  <p:childTnLst>
                                    <p:set>
                                      <p:cBhvr>
                                        <p:cTn id="4518" dur="1" fill="hold">
                                          <p:stCondLst>
                                            <p:cond delay="0"/>
                                          </p:stCondLst>
                                        </p:cTn>
                                        <p:tgtEl>
                                          <p:spTgt spid="2069"/>
                                        </p:tgtEl>
                                        <p:attrNameLst>
                                          <p:attrName>style.visibility</p:attrName>
                                        </p:attrNameLst>
                                      </p:cBhvr>
                                      <p:to>
                                        <p:strVal val="hidden"/>
                                      </p:to>
                                    </p:set>
                                  </p:childTnLst>
                                </p:cTn>
                              </p:par>
                            </p:childTnLst>
                          </p:cTn>
                        </p:par>
                        <p:par>
                          <p:cTn id="4519" fill="hold">
                            <p:stCondLst>
                              <p:cond delay="23000"/>
                            </p:stCondLst>
                            <p:childTnLst>
                              <p:par>
                                <p:cTn id="4520" nodeType="afterEffect" fill="hold" presetClass="exit" presetID="1">
                                  <p:stCondLst>
                                    <p:cond delay="1000"/>
                                  </p:stCondLst>
                                  <p:childTnLst>
                                    <p:set>
                                      <p:cBhvr>
                                        <p:cTn id="4521" dur="1" fill="hold">
                                          <p:stCondLst>
                                            <p:cond delay="0"/>
                                          </p:stCondLst>
                                        </p:cTn>
                                        <p:tgtEl>
                                          <p:spTgt spid="2068"/>
                                        </p:tgtEl>
                                        <p:attrNameLst>
                                          <p:attrName>style.visibility</p:attrName>
                                        </p:attrNameLst>
                                      </p:cBhvr>
                                      <p:to>
                                        <p:strVal val="hidden"/>
                                      </p:to>
                                    </p:set>
                                  </p:childTnLst>
                                </p:cTn>
                              </p:par>
                            </p:childTnLst>
                          </p:cTn>
                        </p:par>
                        <p:par>
                          <p:cTn id="4522" fill="hold">
                            <p:stCondLst>
                              <p:cond delay="24000"/>
                            </p:stCondLst>
                            <p:childTnLst>
                              <p:par>
                                <p:cTn id="4523" nodeType="afterEffect" fill="hold" presetClass="exit" presetID="1">
                                  <p:stCondLst>
                                    <p:cond delay="1000"/>
                                  </p:stCondLst>
                                  <p:childTnLst>
                                    <p:set>
                                      <p:cBhvr>
                                        <p:cTn id="4524" dur="1" fill="hold">
                                          <p:stCondLst>
                                            <p:cond delay="9"/>
                                          </p:stCondLst>
                                        </p:cTn>
                                        <p:tgtEl>
                                          <p:spTgt spid="20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a:t>
            </a:r>
            <a:endParaRPr b="0" lang="en-US" sz="4400" strike="noStrike" u="none">
              <a:solidFill>
                <a:srgbClr val="ffffff"/>
              </a:solidFill>
              <a:uFillTx/>
              <a:latin typeface="Arial"/>
            </a:endParaRPr>
          </a:p>
        </p:txBody>
      </p:sp>
      <p:sp>
        <p:nvSpPr>
          <p:cNvPr id="2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7:29, who said time is short?  </a:t>
            </a:r>
            <a:endParaRPr b="0" lang="en-US" sz="3200" strike="noStrike" u="none">
              <a:solidFill>
                <a:srgbClr val="ffffff"/>
              </a:solidFill>
              <a:uFillTx/>
              <a:latin typeface="Arial"/>
            </a:endParaRPr>
          </a:p>
        </p:txBody>
      </p:sp>
      <p:sp>
        <p:nvSpPr>
          <p:cNvPr id="207" name="PlaceHolder 1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7:29 ¿quién dijo que el tiempo es corto? </a:t>
            </a:r>
            <a:endParaRPr b="0" lang="en-US" sz="3200" strike="noStrike" u="none">
              <a:solidFill>
                <a:srgbClr val="ffffff"/>
              </a:solidFill>
              <a:uFillTx/>
              <a:latin typeface="Arial"/>
            </a:endParaRPr>
          </a:p>
        </p:txBody>
      </p:sp>
      <p:sp>
        <p:nvSpPr>
          <p:cNvPr id="208" name="PlaceHolder 1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7:29, qui a dit que le temps était court?</a:t>
            </a:r>
            <a:endParaRPr b="0" lang="en-US" sz="3200" strike="noStrike" u="none">
              <a:solidFill>
                <a:srgbClr val="ffffff"/>
              </a:solidFill>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 name="TextBox 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1" name="TextBox 1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2" name="TextBox 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3" name="TextBox 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 name="TextBox 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5" name="TextBox 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6" name="TextBox 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 name="TextBox 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 name="TextBox 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9" name="TextBox 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0" name="TextBox 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 name="TextBox 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2" name="TextBox 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3" name="TextBox 1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4" name="TextBox 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 name="TextBox 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6" name="TextBox 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7" name="TextBox 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8" name="TextBox 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 name="TextBox 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0" name="TextBox 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1" name="TextBox 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2" name="TextBox 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 name="TextBox 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4" name="TextBox 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#58</a:t>
            </a:r>
            <a:endParaRPr b="0" lang="en-US" sz="4400" strike="noStrike" u="none">
              <a:solidFill>
                <a:srgbClr val="ffffff"/>
              </a:solidFill>
              <a:uFillTx/>
              <a:latin typeface="Arial"/>
            </a:endParaRPr>
          </a:p>
        </p:txBody>
      </p:sp>
      <p:sp>
        <p:nvSpPr>
          <p:cNvPr id="2093" name="PlaceHolder 50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him not become uncircumcised.  </a:t>
            </a:r>
            <a:endParaRPr b="0" lang="en-US" sz="3200" strike="noStrike" u="none">
              <a:solidFill>
                <a:srgbClr val="ffffff"/>
              </a:solidFill>
              <a:uFillTx/>
              <a:latin typeface="Arial"/>
            </a:endParaRPr>
          </a:p>
        </p:txBody>
      </p:sp>
      <p:sp>
        <p:nvSpPr>
          <p:cNvPr id="2094" name="PlaceHolder 50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Quédese circunciso. </a:t>
            </a:r>
            <a:endParaRPr b="0" lang="en-US" sz="3200" strike="noStrike" u="none">
              <a:solidFill>
                <a:srgbClr val="ffffff"/>
              </a:solidFill>
              <a:uFillTx/>
              <a:latin typeface="Arial"/>
            </a:endParaRPr>
          </a:p>
        </p:txBody>
      </p:sp>
      <p:sp>
        <p:nvSpPr>
          <p:cNvPr id="2095" name="PlaceHolder 50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qu'il demeure circoncis;</a:t>
            </a:r>
            <a:endParaRPr b="0" lang="en-US" sz="3200" strike="noStrike" u="none">
              <a:solidFill>
                <a:srgbClr val="ffffff"/>
              </a:solidFill>
              <a:uFillTx/>
              <a:latin typeface="Arial"/>
            </a:endParaRPr>
          </a:p>
        </p:txBody>
      </p:sp>
      <p:sp>
        <p:nvSpPr>
          <p:cNvPr id="2096" name="PlaceHolder 50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ἐπισπάσθω·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#59</a:t>
            </a:r>
            <a:endParaRPr b="0" lang="en-US" sz="4400" strike="noStrike" u="none">
              <a:solidFill>
                <a:srgbClr val="ffffff"/>
              </a:solidFill>
              <a:uFillTx/>
              <a:latin typeface="Arial"/>
            </a:endParaRPr>
          </a:p>
        </p:txBody>
      </p:sp>
      <p:sp>
        <p:nvSpPr>
          <p:cNvPr id="209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1:9, what did God Call you into?  </a:t>
            </a:r>
            <a:endParaRPr b="0" lang="en-US" sz="3200" strike="noStrike" u="none">
              <a:solidFill>
                <a:srgbClr val="ffffff"/>
              </a:solidFill>
              <a:uFillTx/>
              <a:latin typeface="Arial"/>
            </a:endParaRPr>
          </a:p>
        </p:txBody>
      </p:sp>
      <p:sp>
        <p:nvSpPr>
          <p:cNvPr id="2099" name="PlaceHolder 50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1:9, ¿a qué te llamó Dios? </a:t>
            </a:r>
            <a:endParaRPr b="0" lang="en-US" sz="3200" strike="noStrike" u="none">
              <a:solidFill>
                <a:srgbClr val="ffffff"/>
              </a:solidFill>
              <a:uFillTx/>
              <a:latin typeface="Arial"/>
            </a:endParaRPr>
          </a:p>
        </p:txBody>
      </p:sp>
      <p:sp>
        <p:nvSpPr>
          <p:cNvPr id="2100" name="PlaceHolder 50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1:9, à quoi Dieu vous a-t-il appelé?</a:t>
            </a:r>
            <a:endParaRPr b="0" lang="en-US" sz="3200" strike="noStrike" u="none">
              <a:solidFill>
                <a:srgbClr val="ffffff"/>
              </a:solidFill>
              <a:uFillTx/>
              <a:latin typeface="Arial"/>
            </a:endParaRPr>
          </a:p>
        </p:txBody>
      </p:sp>
      <p:sp>
        <p:nvSpPr>
          <p:cNvPr id="2101" name="TextBox 14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2" name="TextBox 14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03" name="TextBox 14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04" name="TextBox 14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05" name="TextBox 14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06" name="TextBox 14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07" name="TextBox 14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08" name="TextBox 14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09" name="TextBox 14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10" name="TextBox 14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11" name="TextBox 14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12" name="TextBox 14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13" name="TextBox 14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14" name="TextBox 14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15" name="TextBox 14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16" name="TextBox 14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17" name="TextBox 15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18" name="TextBox 15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19" name="TextBox 15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20" name="TextBox 15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21" name="TextBox 15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22" name="TextBox 15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23" name="TextBox 15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24" name="TextBox 15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25" name="TextBox 15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26" name="TextBox 15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525" dur="indefinite" restart="never" nodeType="tmRoot">
          <p:childTnLst>
            <p:seq>
              <p:cTn id="4526" dur="indefinite" nodeType="mainSeq">
                <p:childTnLst>
                  <p:par>
                    <p:cTn id="4527" fill="hold">
                      <p:stCondLst>
                        <p:cond delay="indefinite"/>
                      </p:stCondLst>
                      <p:childTnLst>
                        <p:par>
                          <p:cTn id="4528" fill="hold">
                            <p:stCondLst>
                              <p:cond delay="0"/>
                            </p:stCondLst>
                            <p:childTnLst>
                              <p:par>
                                <p:cTn id="4529" nodeType="clickEffect" fill="hold" presetClass="exit" presetID="1">
                                  <p:stCondLst>
                                    <p:cond delay="1000"/>
                                  </p:stCondLst>
                                  <p:childTnLst>
                                    <p:set>
                                      <p:cBhvr>
                                        <p:cTn id="4530" dur="1" fill="hold">
                                          <p:stCondLst>
                                            <p:cond delay="0"/>
                                          </p:stCondLst>
                                        </p:cTn>
                                        <p:tgtEl>
                                          <p:spTgt spid="2126"/>
                                        </p:tgtEl>
                                        <p:attrNameLst>
                                          <p:attrName>style.visibility</p:attrName>
                                        </p:attrNameLst>
                                      </p:cBhvr>
                                      <p:to>
                                        <p:strVal val="hidden"/>
                                      </p:to>
                                    </p:set>
                                  </p:childTnLst>
                                </p:cTn>
                              </p:par>
                            </p:childTnLst>
                          </p:cTn>
                        </p:par>
                        <p:par>
                          <p:cTn id="4531" fill="hold">
                            <p:stCondLst>
                              <p:cond delay="1000"/>
                            </p:stCondLst>
                            <p:childTnLst>
                              <p:par>
                                <p:cTn id="4532" nodeType="afterEffect" fill="hold" presetClass="exit" presetID="1">
                                  <p:stCondLst>
                                    <p:cond delay="1000"/>
                                  </p:stCondLst>
                                  <p:childTnLst>
                                    <p:set>
                                      <p:cBhvr>
                                        <p:cTn id="4533" dur="1" fill="hold">
                                          <p:stCondLst>
                                            <p:cond delay="0"/>
                                          </p:stCondLst>
                                        </p:cTn>
                                        <p:tgtEl>
                                          <p:spTgt spid="2125"/>
                                        </p:tgtEl>
                                        <p:attrNameLst>
                                          <p:attrName>style.visibility</p:attrName>
                                        </p:attrNameLst>
                                      </p:cBhvr>
                                      <p:to>
                                        <p:strVal val="hidden"/>
                                      </p:to>
                                    </p:set>
                                  </p:childTnLst>
                                </p:cTn>
                              </p:par>
                            </p:childTnLst>
                          </p:cTn>
                        </p:par>
                        <p:par>
                          <p:cTn id="4534" fill="hold">
                            <p:stCondLst>
                              <p:cond delay="2000"/>
                            </p:stCondLst>
                            <p:childTnLst>
                              <p:par>
                                <p:cTn id="4535" nodeType="afterEffect" fill="hold" presetClass="exit" presetID="1">
                                  <p:stCondLst>
                                    <p:cond delay="1000"/>
                                  </p:stCondLst>
                                  <p:childTnLst>
                                    <p:set>
                                      <p:cBhvr>
                                        <p:cTn id="4536" dur="1" fill="hold">
                                          <p:stCondLst>
                                            <p:cond delay="0"/>
                                          </p:stCondLst>
                                        </p:cTn>
                                        <p:tgtEl>
                                          <p:spTgt spid="2124"/>
                                        </p:tgtEl>
                                        <p:attrNameLst>
                                          <p:attrName>style.visibility</p:attrName>
                                        </p:attrNameLst>
                                      </p:cBhvr>
                                      <p:to>
                                        <p:strVal val="hidden"/>
                                      </p:to>
                                    </p:set>
                                  </p:childTnLst>
                                </p:cTn>
                              </p:par>
                            </p:childTnLst>
                          </p:cTn>
                        </p:par>
                        <p:par>
                          <p:cTn id="4537" fill="hold">
                            <p:stCondLst>
                              <p:cond delay="3000"/>
                            </p:stCondLst>
                            <p:childTnLst>
                              <p:par>
                                <p:cTn id="4538" nodeType="afterEffect" fill="hold" presetClass="exit" presetID="1">
                                  <p:stCondLst>
                                    <p:cond delay="1000"/>
                                  </p:stCondLst>
                                  <p:childTnLst>
                                    <p:set>
                                      <p:cBhvr>
                                        <p:cTn id="4539" dur="1" fill="hold">
                                          <p:stCondLst>
                                            <p:cond delay="0"/>
                                          </p:stCondLst>
                                        </p:cTn>
                                        <p:tgtEl>
                                          <p:spTgt spid="2123"/>
                                        </p:tgtEl>
                                        <p:attrNameLst>
                                          <p:attrName>style.visibility</p:attrName>
                                        </p:attrNameLst>
                                      </p:cBhvr>
                                      <p:to>
                                        <p:strVal val="hidden"/>
                                      </p:to>
                                    </p:set>
                                  </p:childTnLst>
                                </p:cTn>
                              </p:par>
                            </p:childTnLst>
                          </p:cTn>
                        </p:par>
                        <p:par>
                          <p:cTn id="4540" fill="hold">
                            <p:stCondLst>
                              <p:cond delay="4000"/>
                            </p:stCondLst>
                            <p:childTnLst>
                              <p:par>
                                <p:cTn id="4541" nodeType="afterEffect" fill="hold" presetClass="exit" presetID="1">
                                  <p:stCondLst>
                                    <p:cond delay="1000"/>
                                  </p:stCondLst>
                                  <p:childTnLst>
                                    <p:set>
                                      <p:cBhvr>
                                        <p:cTn id="4542" dur="1" fill="hold">
                                          <p:stCondLst>
                                            <p:cond delay="0"/>
                                          </p:stCondLst>
                                        </p:cTn>
                                        <p:tgtEl>
                                          <p:spTgt spid="2122"/>
                                        </p:tgtEl>
                                        <p:attrNameLst>
                                          <p:attrName>style.visibility</p:attrName>
                                        </p:attrNameLst>
                                      </p:cBhvr>
                                      <p:to>
                                        <p:strVal val="hidden"/>
                                      </p:to>
                                    </p:set>
                                  </p:childTnLst>
                                </p:cTn>
                              </p:par>
                            </p:childTnLst>
                          </p:cTn>
                        </p:par>
                        <p:par>
                          <p:cTn id="4543" fill="hold">
                            <p:stCondLst>
                              <p:cond delay="5000"/>
                            </p:stCondLst>
                            <p:childTnLst>
                              <p:par>
                                <p:cTn id="4544" nodeType="afterEffect" fill="hold" presetClass="exit" presetID="1">
                                  <p:stCondLst>
                                    <p:cond delay="1000"/>
                                  </p:stCondLst>
                                  <p:childTnLst>
                                    <p:set>
                                      <p:cBhvr>
                                        <p:cTn id="4545" dur="1" fill="hold">
                                          <p:stCondLst>
                                            <p:cond delay="0"/>
                                          </p:stCondLst>
                                        </p:cTn>
                                        <p:tgtEl>
                                          <p:spTgt spid="2121"/>
                                        </p:tgtEl>
                                        <p:attrNameLst>
                                          <p:attrName>style.visibility</p:attrName>
                                        </p:attrNameLst>
                                      </p:cBhvr>
                                      <p:to>
                                        <p:strVal val="hidden"/>
                                      </p:to>
                                    </p:set>
                                  </p:childTnLst>
                                </p:cTn>
                              </p:par>
                            </p:childTnLst>
                          </p:cTn>
                        </p:par>
                        <p:par>
                          <p:cTn id="4546" fill="hold">
                            <p:stCondLst>
                              <p:cond delay="6000"/>
                            </p:stCondLst>
                            <p:childTnLst>
                              <p:par>
                                <p:cTn id="4547" nodeType="afterEffect" fill="hold" presetClass="exit" presetID="1">
                                  <p:stCondLst>
                                    <p:cond delay="1000"/>
                                  </p:stCondLst>
                                  <p:childTnLst>
                                    <p:set>
                                      <p:cBhvr>
                                        <p:cTn id="4548" dur="1" fill="hold">
                                          <p:stCondLst>
                                            <p:cond delay="0"/>
                                          </p:stCondLst>
                                        </p:cTn>
                                        <p:tgtEl>
                                          <p:spTgt spid="2120"/>
                                        </p:tgtEl>
                                        <p:attrNameLst>
                                          <p:attrName>style.visibility</p:attrName>
                                        </p:attrNameLst>
                                      </p:cBhvr>
                                      <p:to>
                                        <p:strVal val="hidden"/>
                                      </p:to>
                                    </p:set>
                                  </p:childTnLst>
                                </p:cTn>
                              </p:par>
                            </p:childTnLst>
                          </p:cTn>
                        </p:par>
                        <p:par>
                          <p:cTn id="4549" fill="hold">
                            <p:stCondLst>
                              <p:cond delay="7000"/>
                            </p:stCondLst>
                            <p:childTnLst>
                              <p:par>
                                <p:cTn id="4550" nodeType="afterEffect" fill="hold" presetClass="exit" presetID="1">
                                  <p:stCondLst>
                                    <p:cond delay="1000"/>
                                  </p:stCondLst>
                                  <p:childTnLst>
                                    <p:set>
                                      <p:cBhvr>
                                        <p:cTn id="4551" dur="1" fill="hold">
                                          <p:stCondLst>
                                            <p:cond delay="0"/>
                                          </p:stCondLst>
                                        </p:cTn>
                                        <p:tgtEl>
                                          <p:spTgt spid="2119"/>
                                        </p:tgtEl>
                                        <p:attrNameLst>
                                          <p:attrName>style.visibility</p:attrName>
                                        </p:attrNameLst>
                                      </p:cBhvr>
                                      <p:to>
                                        <p:strVal val="hidden"/>
                                      </p:to>
                                    </p:set>
                                  </p:childTnLst>
                                </p:cTn>
                              </p:par>
                            </p:childTnLst>
                          </p:cTn>
                        </p:par>
                        <p:par>
                          <p:cTn id="4552" fill="hold">
                            <p:stCondLst>
                              <p:cond delay="8000"/>
                            </p:stCondLst>
                            <p:childTnLst>
                              <p:par>
                                <p:cTn id="4553" nodeType="afterEffect" fill="hold" presetClass="exit" presetID="1">
                                  <p:stCondLst>
                                    <p:cond delay="1000"/>
                                  </p:stCondLst>
                                  <p:childTnLst>
                                    <p:set>
                                      <p:cBhvr>
                                        <p:cTn id="4554" dur="1" fill="hold">
                                          <p:stCondLst>
                                            <p:cond delay="0"/>
                                          </p:stCondLst>
                                        </p:cTn>
                                        <p:tgtEl>
                                          <p:spTgt spid="2118"/>
                                        </p:tgtEl>
                                        <p:attrNameLst>
                                          <p:attrName>style.visibility</p:attrName>
                                        </p:attrNameLst>
                                      </p:cBhvr>
                                      <p:to>
                                        <p:strVal val="hidden"/>
                                      </p:to>
                                    </p:set>
                                  </p:childTnLst>
                                </p:cTn>
                              </p:par>
                            </p:childTnLst>
                          </p:cTn>
                        </p:par>
                        <p:par>
                          <p:cTn id="4555" fill="hold">
                            <p:stCondLst>
                              <p:cond delay="9000"/>
                            </p:stCondLst>
                            <p:childTnLst>
                              <p:par>
                                <p:cTn id="4556" nodeType="afterEffect" fill="hold" presetClass="exit" presetID="1">
                                  <p:stCondLst>
                                    <p:cond delay="1000"/>
                                  </p:stCondLst>
                                  <p:childTnLst>
                                    <p:set>
                                      <p:cBhvr>
                                        <p:cTn id="4557" dur="1" fill="hold">
                                          <p:stCondLst>
                                            <p:cond delay="0"/>
                                          </p:stCondLst>
                                        </p:cTn>
                                        <p:tgtEl>
                                          <p:spTgt spid="2117"/>
                                        </p:tgtEl>
                                        <p:attrNameLst>
                                          <p:attrName>style.visibility</p:attrName>
                                        </p:attrNameLst>
                                      </p:cBhvr>
                                      <p:to>
                                        <p:strVal val="hidden"/>
                                      </p:to>
                                    </p:set>
                                  </p:childTnLst>
                                </p:cTn>
                              </p:par>
                            </p:childTnLst>
                          </p:cTn>
                        </p:par>
                        <p:par>
                          <p:cTn id="4558" fill="hold">
                            <p:stCondLst>
                              <p:cond delay="10000"/>
                            </p:stCondLst>
                            <p:childTnLst>
                              <p:par>
                                <p:cTn id="4559" nodeType="afterEffect" fill="hold" presetClass="exit" presetID="1">
                                  <p:stCondLst>
                                    <p:cond delay="1000"/>
                                  </p:stCondLst>
                                  <p:childTnLst>
                                    <p:set>
                                      <p:cBhvr>
                                        <p:cTn id="4560" dur="1" fill="hold">
                                          <p:stCondLst>
                                            <p:cond delay="0"/>
                                          </p:stCondLst>
                                        </p:cTn>
                                        <p:tgtEl>
                                          <p:spTgt spid="2116"/>
                                        </p:tgtEl>
                                        <p:attrNameLst>
                                          <p:attrName>style.visibility</p:attrName>
                                        </p:attrNameLst>
                                      </p:cBhvr>
                                      <p:to>
                                        <p:strVal val="hidden"/>
                                      </p:to>
                                    </p:set>
                                  </p:childTnLst>
                                </p:cTn>
                              </p:par>
                            </p:childTnLst>
                          </p:cTn>
                        </p:par>
                        <p:par>
                          <p:cTn id="4561" fill="hold">
                            <p:stCondLst>
                              <p:cond delay="11000"/>
                            </p:stCondLst>
                            <p:childTnLst>
                              <p:par>
                                <p:cTn id="4562" nodeType="afterEffect" fill="hold" presetClass="exit" presetID="1">
                                  <p:stCondLst>
                                    <p:cond delay="1000"/>
                                  </p:stCondLst>
                                  <p:childTnLst>
                                    <p:set>
                                      <p:cBhvr>
                                        <p:cTn id="4563" dur="1" fill="hold">
                                          <p:stCondLst>
                                            <p:cond delay="0"/>
                                          </p:stCondLst>
                                        </p:cTn>
                                        <p:tgtEl>
                                          <p:spTgt spid="2115"/>
                                        </p:tgtEl>
                                        <p:attrNameLst>
                                          <p:attrName>style.visibility</p:attrName>
                                        </p:attrNameLst>
                                      </p:cBhvr>
                                      <p:to>
                                        <p:strVal val="hidden"/>
                                      </p:to>
                                    </p:set>
                                  </p:childTnLst>
                                </p:cTn>
                              </p:par>
                            </p:childTnLst>
                          </p:cTn>
                        </p:par>
                        <p:par>
                          <p:cTn id="4564" fill="hold">
                            <p:stCondLst>
                              <p:cond delay="12000"/>
                            </p:stCondLst>
                            <p:childTnLst>
                              <p:par>
                                <p:cTn id="4565" nodeType="afterEffect" fill="hold" presetClass="exit" presetID="1">
                                  <p:stCondLst>
                                    <p:cond delay="1000"/>
                                  </p:stCondLst>
                                  <p:childTnLst>
                                    <p:set>
                                      <p:cBhvr>
                                        <p:cTn id="4566" dur="1" fill="hold">
                                          <p:stCondLst>
                                            <p:cond delay="0"/>
                                          </p:stCondLst>
                                        </p:cTn>
                                        <p:tgtEl>
                                          <p:spTgt spid="2114"/>
                                        </p:tgtEl>
                                        <p:attrNameLst>
                                          <p:attrName>style.visibility</p:attrName>
                                        </p:attrNameLst>
                                      </p:cBhvr>
                                      <p:to>
                                        <p:strVal val="hidden"/>
                                      </p:to>
                                    </p:set>
                                  </p:childTnLst>
                                </p:cTn>
                              </p:par>
                            </p:childTnLst>
                          </p:cTn>
                        </p:par>
                        <p:par>
                          <p:cTn id="4567" fill="hold">
                            <p:stCondLst>
                              <p:cond delay="13000"/>
                            </p:stCondLst>
                            <p:childTnLst>
                              <p:par>
                                <p:cTn id="4568" nodeType="afterEffect" fill="hold" presetClass="exit" presetID="1">
                                  <p:stCondLst>
                                    <p:cond delay="1000"/>
                                  </p:stCondLst>
                                  <p:childTnLst>
                                    <p:set>
                                      <p:cBhvr>
                                        <p:cTn id="4569" dur="1" fill="hold">
                                          <p:stCondLst>
                                            <p:cond delay="0"/>
                                          </p:stCondLst>
                                        </p:cTn>
                                        <p:tgtEl>
                                          <p:spTgt spid="2113"/>
                                        </p:tgtEl>
                                        <p:attrNameLst>
                                          <p:attrName>style.visibility</p:attrName>
                                        </p:attrNameLst>
                                      </p:cBhvr>
                                      <p:to>
                                        <p:strVal val="hidden"/>
                                      </p:to>
                                    </p:set>
                                  </p:childTnLst>
                                </p:cTn>
                              </p:par>
                            </p:childTnLst>
                          </p:cTn>
                        </p:par>
                        <p:par>
                          <p:cTn id="4570" fill="hold">
                            <p:stCondLst>
                              <p:cond delay="14000"/>
                            </p:stCondLst>
                            <p:childTnLst>
                              <p:par>
                                <p:cTn id="4571" nodeType="afterEffect" fill="hold" presetClass="exit" presetID="1">
                                  <p:stCondLst>
                                    <p:cond delay="1000"/>
                                  </p:stCondLst>
                                  <p:childTnLst>
                                    <p:set>
                                      <p:cBhvr>
                                        <p:cTn id="4572" dur="1" fill="hold">
                                          <p:stCondLst>
                                            <p:cond delay="0"/>
                                          </p:stCondLst>
                                        </p:cTn>
                                        <p:tgtEl>
                                          <p:spTgt spid="2112"/>
                                        </p:tgtEl>
                                        <p:attrNameLst>
                                          <p:attrName>style.visibility</p:attrName>
                                        </p:attrNameLst>
                                      </p:cBhvr>
                                      <p:to>
                                        <p:strVal val="hidden"/>
                                      </p:to>
                                    </p:set>
                                  </p:childTnLst>
                                </p:cTn>
                              </p:par>
                            </p:childTnLst>
                          </p:cTn>
                        </p:par>
                        <p:par>
                          <p:cTn id="4573" fill="hold">
                            <p:stCondLst>
                              <p:cond delay="15000"/>
                            </p:stCondLst>
                            <p:childTnLst>
                              <p:par>
                                <p:cTn id="4574" nodeType="afterEffect" fill="hold" presetClass="exit" presetID="1">
                                  <p:stCondLst>
                                    <p:cond delay="1000"/>
                                  </p:stCondLst>
                                  <p:childTnLst>
                                    <p:set>
                                      <p:cBhvr>
                                        <p:cTn id="4575" dur="1" fill="hold">
                                          <p:stCondLst>
                                            <p:cond delay="0"/>
                                          </p:stCondLst>
                                        </p:cTn>
                                        <p:tgtEl>
                                          <p:spTgt spid="2111"/>
                                        </p:tgtEl>
                                        <p:attrNameLst>
                                          <p:attrName>style.visibility</p:attrName>
                                        </p:attrNameLst>
                                      </p:cBhvr>
                                      <p:to>
                                        <p:strVal val="hidden"/>
                                      </p:to>
                                    </p:set>
                                  </p:childTnLst>
                                </p:cTn>
                              </p:par>
                            </p:childTnLst>
                          </p:cTn>
                        </p:par>
                        <p:par>
                          <p:cTn id="4576" fill="hold">
                            <p:stCondLst>
                              <p:cond delay="16000"/>
                            </p:stCondLst>
                            <p:childTnLst>
                              <p:par>
                                <p:cTn id="4577" nodeType="afterEffect" fill="hold" presetClass="exit" presetID="1">
                                  <p:stCondLst>
                                    <p:cond delay="1000"/>
                                  </p:stCondLst>
                                  <p:childTnLst>
                                    <p:set>
                                      <p:cBhvr>
                                        <p:cTn id="4578" dur="1" fill="hold">
                                          <p:stCondLst>
                                            <p:cond delay="0"/>
                                          </p:stCondLst>
                                        </p:cTn>
                                        <p:tgtEl>
                                          <p:spTgt spid="2110"/>
                                        </p:tgtEl>
                                        <p:attrNameLst>
                                          <p:attrName>style.visibility</p:attrName>
                                        </p:attrNameLst>
                                      </p:cBhvr>
                                      <p:to>
                                        <p:strVal val="hidden"/>
                                      </p:to>
                                    </p:set>
                                  </p:childTnLst>
                                </p:cTn>
                              </p:par>
                            </p:childTnLst>
                          </p:cTn>
                        </p:par>
                        <p:par>
                          <p:cTn id="4579" fill="hold">
                            <p:stCondLst>
                              <p:cond delay="17000"/>
                            </p:stCondLst>
                            <p:childTnLst>
                              <p:par>
                                <p:cTn id="4580" nodeType="afterEffect" fill="hold" presetClass="exit" presetID="1">
                                  <p:stCondLst>
                                    <p:cond delay="1000"/>
                                  </p:stCondLst>
                                  <p:childTnLst>
                                    <p:set>
                                      <p:cBhvr>
                                        <p:cTn id="4581" dur="1" fill="hold">
                                          <p:stCondLst>
                                            <p:cond delay="0"/>
                                          </p:stCondLst>
                                        </p:cTn>
                                        <p:tgtEl>
                                          <p:spTgt spid="2109"/>
                                        </p:tgtEl>
                                        <p:attrNameLst>
                                          <p:attrName>style.visibility</p:attrName>
                                        </p:attrNameLst>
                                      </p:cBhvr>
                                      <p:to>
                                        <p:strVal val="hidden"/>
                                      </p:to>
                                    </p:set>
                                  </p:childTnLst>
                                </p:cTn>
                              </p:par>
                            </p:childTnLst>
                          </p:cTn>
                        </p:par>
                        <p:par>
                          <p:cTn id="4582" fill="hold">
                            <p:stCondLst>
                              <p:cond delay="18000"/>
                            </p:stCondLst>
                            <p:childTnLst>
                              <p:par>
                                <p:cTn id="4583" nodeType="afterEffect" fill="hold" presetClass="exit" presetID="1">
                                  <p:stCondLst>
                                    <p:cond delay="1000"/>
                                  </p:stCondLst>
                                  <p:childTnLst>
                                    <p:set>
                                      <p:cBhvr>
                                        <p:cTn id="4584" dur="1" fill="hold">
                                          <p:stCondLst>
                                            <p:cond delay="0"/>
                                          </p:stCondLst>
                                        </p:cTn>
                                        <p:tgtEl>
                                          <p:spTgt spid="2108"/>
                                        </p:tgtEl>
                                        <p:attrNameLst>
                                          <p:attrName>style.visibility</p:attrName>
                                        </p:attrNameLst>
                                      </p:cBhvr>
                                      <p:to>
                                        <p:strVal val="hidden"/>
                                      </p:to>
                                    </p:set>
                                  </p:childTnLst>
                                </p:cTn>
                              </p:par>
                            </p:childTnLst>
                          </p:cTn>
                        </p:par>
                        <p:par>
                          <p:cTn id="4585" fill="hold">
                            <p:stCondLst>
                              <p:cond delay="19000"/>
                            </p:stCondLst>
                            <p:childTnLst>
                              <p:par>
                                <p:cTn id="4586" nodeType="afterEffect" fill="hold" presetClass="exit" presetID="1">
                                  <p:stCondLst>
                                    <p:cond delay="1000"/>
                                  </p:stCondLst>
                                  <p:childTnLst>
                                    <p:set>
                                      <p:cBhvr>
                                        <p:cTn id="4587" dur="1" fill="hold">
                                          <p:stCondLst>
                                            <p:cond delay="0"/>
                                          </p:stCondLst>
                                        </p:cTn>
                                        <p:tgtEl>
                                          <p:spTgt spid="2107"/>
                                        </p:tgtEl>
                                        <p:attrNameLst>
                                          <p:attrName>style.visibility</p:attrName>
                                        </p:attrNameLst>
                                      </p:cBhvr>
                                      <p:to>
                                        <p:strVal val="hidden"/>
                                      </p:to>
                                    </p:set>
                                  </p:childTnLst>
                                </p:cTn>
                              </p:par>
                            </p:childTnLst>
                          </p:cTn>
                        </p:par>
                        <p:par>
                          <p:cTn id="4588" fill="hold">
                            <p:stCondLst>
                              <p:cond delay="20000"/>
                            </p:stCondLst>
                            <p:childTnLst>
                              <p:par>
                                <p:cTn id="4589" nodeType="afterEffect" fill="hold" presetClass="exit" presetID="1">
                                  <p:stCondLst>
                                    <p:cond delay="1000"/>
                                  </p:stCondLst>
                                  <p:childTnLst>
                                    <p:set>
                                      <p:cBhvr>
                                        <p:cTn id="4590" dur="1" fill="hold">
                                          <p:stCondLst>
                                            <p:cond delay="0"/>
                                          </p:stCondLst>
                                        </p:cTn>
                                        <p:tgtEl>
                                          <p:spTgt spid="2106"/>
                                        </p:tgtEl>
                                        <p:attrNameLst>
                                          <p:attrName>style.visibility</p:attrName>
                                        </p:attrNameLst>
                                      </p:cBhvr>
                                      <p:to>
                                        <p:strVal val="hidden"/>
                                      </p:to>
                                    </p:set>
                                  </p:childTnLst>
                                </p:cTn>
                              </p:par>
                            </p:childTnLst>
                          </p:cTn>
                        </p:par>
                        <p:par>
                          <p:cTn id="4591" fill="hold">
                            <p:stCondLst>
                              <p:cond delay="21000"/>
                            </p:stCondLst>
                            <p:childTnLst>
                              <p:par>
                                <p:cTn id="4592" nodeType="afterEffect" fill="hold" presetClass="exit" presetID="1">
                                  <p:stCondLst>
                                    <p:cond delay="1000"/>
                                  </p:stCondLst>
                                  <p:childTnLst>
                                    <p:set>
                                      <p:cBhvr>
                                        <p:cTn id="4593" dur="1" fill="hold">
                                          <p:stCondLst>
                                            <p:cond delay="0"/>
                                          </p:stCondLst>
                                        </p:cTn>
                                        <p:tgtEl>
                                          <p:spTgt spid="2105"/>
                                        </p:tgtEl>
                                        <p:attrNameLst>
                                          <p:attrName>style.visibility</p:attrName>
                                        </p:attrNameLst>
                                      </p:cBhvr>
                                      <p:to>
                                        <p:strVal val="hidden"/>
                                      </p:to>
                                    </p:set>
                                  </p:childTnLst>
                                </p:cTn>
                              </p:par>
                            </p:childTnLst>
                          </p:cTn>
                        </p:par>
                        <p:par>
                          <p:cTn id="4594" fill="hold">
                            <p:stCondLst>
                              <p:cond delay="22000"/>
                            </p:stCondLst>
                            <p:childTnLst>
                              <p:par>
                                <p:cTn id="4595" nodeType="afterEffect" fill="hold" presetClass="exit" presetID="1">
                                  <p:stCondLst>
                                    <p:cond delay="1000"/>
                                  </p:stCondLst>
                                  <p:childTnLst>
                                    <p:set>
                                      <p:cBhvr>
                                        <p:cTn id="4596" dur="1" fill="hold">
                                          <p:stCondLst>
                                            <p:cond delay="0"/>
                                          </p:stCondLst>
                                        </p:cTn>
                                        <p:tgtEl>
                                          <p:spTgt spid="2104"/>
                                        </p:tgtEl>
                                        <p:attrNameLst>
                                          <p:attrName>style.visibility</p:attrName>
                                        </p:attrNameLst>
                                      </p:cBhvr>
                                      <p:to>
                                        <p:strVal val="hidden"/>
                                      </p:to>
                                    </p:set>
                                  </p:childTnLst>
                                </p:cTn>
                              </p:par>
                            </p:childTnLst>
                          </p:cTn>
                        </p:par>
                        <p:par>
                          <p:cTn id="4597" fill="hold">
                            <p:stCondLst>
                              <p:cond delay="23000"/>
                            </p:stCondLst>
                            <p:childTnLst>
                              <p:par>
                                <p:cTn id="4598" nodeType="afterEffect" fill="hold" presetClass="exit" presetID="1">
                                  <p:stCondLst>
                                    <p:cond delay="1000"/>
                                  </p:stCondLst>
                                  <p:childTnLst>
                                    <p:set>
                                      <p:cBhvr>
                                        <p:cTn id="4599" dur="1" fill="hold">
                                          <p:stCondLst>
                                            <p:cond delay="0"/>
                                          </p:stCondLst>
                                        </p:cTn>
                                        <p:tgtEl>
                                          <p:spTgt spid="2103"/>
                                        </p:tgtEl>
                                        <p:attrNameLst>
                                          <p:attrName>style.visibility</p:attrName>
                                        </p:attrNameLst>
                                      </p:cBhvr>
                                      <p:to>
                                        <p:strVal val="hidden"/>
                                      </p:to>
                                    </p:set>
                                  </p:childTnLst>
                                </p:cTn>
                              </p:par>
                            </p:childTnLst>
                          </p:cTn>
                        </p:par>
                        <p:par>
                          <p:cTn id="4600" fill="hold">
                            <p:stCondLst>
                              <p:cond delay="24000"/>
                            </p:stCondLst>
                            <p:childTnLst>
                              <p:par>
                                <p:cTn id="4601" nodeType="afterEffect" fill="hold" presetClass="exit" presetID="1">
                                  <p:stCondLst>
                                    <p:cond delay="1000"/>
                                  </p:stCondLst>
                                  <p:childTnLst>
                                    <p:set>
                                      <p:cBhvr>
                                        <p:cTn id="4602" dur="1" fill="hold">
                                          <p:stCondLst>
                                            <p:cond delay="9"/>
                                          </p:stCondLst>
                                        </p:cTn>
                                        <p:tgtEl>
                                          <p:spTgt spid="21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#59</a:t>
            </a:r>
            <a:endParaRPr b="0" lang="en-US" sz="4400" strike="noStrike" u="none">
              <a:solidFill>
                <a:srgbClr val="ffffff"/>
              </a:solidFill>
              <a:uFillTx/>
              <a:latin typeface="Arial"/>
            </a:endParaRPr>
          </a:p>
        </p:txBody>
      </p:sp>
      <p:sp>
        <p:nvSpPr>
          <p:cNvPr id="2128" name="PlaceHolder 51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into the fellowship of His Son,  </a:t>
            </a:r>
            <a:endParaRPr b="0" lang="en-US" sz="3200" strike="noStrike" u="none">
              <a:solidFill>
                <a:srgbClr val="ffffff"/>
              </a:solidFill>
              <a:uFillTx/>
              <a:latin typeface="Arial"/>
            </a:endParaRPr>
          </a:p>
        </p:txBody>
      </p:sp>
      <p:sp>
        <p:nvSpPr>
          <p:cNvPr id="2129" name="PlaceHolder 51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la comunión con su Hijo </a:t>
            </a:r>
            <a:endParaRPr b="0" lang="en-US" sz="3200" strike="noStrike" u="none">
              <a:solidFill>
                <a:srgbClr val="ffffff"/>
              </a:solidFill>
              <a:uFillTx/>
              <a:latin typeface="Arial"/>
            </a:endParaRPr>
          </a:p>
        </p:txBody>
      </p:sp>
      <p:sp>
        <p:nvSpPr>
          <p:cNvPr id="2130" name="PlaceHolder 51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la communion de son Fils,</a:t>
            </a:r>
            <a:endParaRPr b="0" lang="en-US" sz="3200" strike="noStrike" u="none">
              <a:solidFill>
                <a:srgbClr val="ffffff"/>
              </a:solidFill>
              <a:uFillTx/>
              <a:latin typeface="Arial"/>
            </a:endParaRPr>
          </a:p>
        </p:txBody>
      </p:sp>
      <p:sp>
        <p:nvSpPr>
          <p:cNvPr id="2131" name="PlaceHolder 51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κοινωνίαν τοῦ υἱοῦ αὐτοῦ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#60</a:t>
            </a:r>
            <a:endParaRPr b="0" lang="en-US" sz="4400" strike="noStrike" u="none">
              <a:solidFill>
                <a:srgbClr val="ffffff"/>
              </a:solidFill>
              <a:uFillTx/>
              <a:latin typeface="Arial"/>
            </a:endParaRPr>
          </a:p>
        </p:txBody>
      </p:sp>
      <p:sp>
        <p:nvSpPr>
          <p:cNvPr id="213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7:3, the husband should render to his wife the affection due her, what should the wife do?  </a:t>
            </a:r>
            <a:endParaRPr b="0" lang="en-US" sz="3200" strike="noStrike" u="none">
              <a:solidFill>
                <a:srgbClr val="ffffff"/>
              </a:solidFill>
              <a:uFillTx/>
              <a:latin typeface="Arial"/>
            </a:endParaRPr>
          </a:p>
        </p:txBody>
      </p:sp>
      <p:sp>
        <p:nvSpPr>
          <p:cNvPr id="2134" name="PlaceHolder 51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7:3 el marido debe dar a su esposa el cariño que a ella le corresponde, ¿qué debe hacer la esposa? </a:t>
            </a:r>
            <a:endParaRPr b="0" lang="en-US" sz="3200" strike="noStrike" u="none">
              <a:solidFill>
                <a:srgbClr val="ffffff"/>
              </a:solidFill>
              <a:uFillTx/>
              <a:latin typeface="Arial"/>
            </a:endParaRPr>
          </a:p>
        </p:txBody>
      </p:sp>
      <p:sp>
        <p:nvSpPr>
          <p:cNvPr id="2135" name="PlaceHolder 51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7:3, le mari doit rendre à sa femme l’affection qui lui est due, que doit faire la femme?</a:t>
            </a:r>
            <a:endParaRPr b="0" lang="en-US" sz="3200" strike="noStrike" u="none">
              <a:solidFill>
                <a:srgbClr val="ffffff"/>
              </a:solidFill>
              <a:uFillTx/>
              <a:latin typeface="Arial"/>
            </a:endParaRPr>
          </a:p>
        </p:txBody>
      </p:sp>
      <p:sp>
        <p:nvSpPr>
          <p:cNvPr id="2136" name="TextBox 15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37" name="TextBox 15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38" name="TextBox 15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39" name="TextBox 15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40" name="TextBox 15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1" name="TextBox 15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42" name="TextBox 15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43" name="TextBox 15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44" name="TextBox 15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45" name="TextBox 15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46" name="TextBox 15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47" name="TextBox 15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48" name="TextBox 15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49" name="TextBox 15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50" name="TextBox 15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51" name="TextBox 15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52" name="TextBox 15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53" name="TextBox 15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54" name="TextBox 15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55" name="TextBox 15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56" name="TextBox 15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57" name="TextBox 15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58" name="TextBox 15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59" name="TextBox 15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60" name="TextBox 15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61" name="TextBox 15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03" dur="indefinite" restart="never" nodeType="tmRoot">
          <p:childTnLst>
            <p:seq>
              <p:cTn id="4604" dur="indefinite" nodeType="mainSeq">
                <p:childTnLst>
                  <p:par>
                    <p:cTn id="4605" fill="hold">
                      <p:stCondLst>
                        <p:cond delay="indefinite"/>
                      </p:stCondLst>
                      <p:childTnLst>
                        <p:par>
                          <p:cTn id="4606" fill="hold">
                            <p:stCondLst>
                              <p:cond delay="0"/>
                            </p:stCondLst>
                            <p:childTnLst>
                              <p:par>
                                <p:cTn id="4607" nodeType="clickEffect" fill="hold" presetClass="exit" presetID="1">
                                  <p:stCondLst>
                                    <p:cond delay="1000"/>
                                  </p:stCondLst>
                                  <p:childTnLst>
                                    <p:set>
                                      <p:cBhvr>
                                        <p:cTn id="4608" dur="1" fill="hold">
                                          <p:stCondLst>
                                            <p:cond delay="0"/>
                                          </p:stCondLst>
                                        </p:cTn>
                                        <p:tgtEl>
                                          <p:spTgt spid="2161"/>
                                        </p:tgtEl>
                                        <p:attrNameLst>
                                          <p:attrName>style.visibility</p:attrName>
                                        </p:attrNameLst>
                                      </p:cBhvr>
                                      <p:to>
                                        <p:strVal val="hidden"/>
                                      </p:to>
                                    </p:set>
                                  </p:childTnLst>
                                </p:cTn>
                              </p:par>
                            </p:childTnLst>
                          </p:cTn>
                        </p:par>
                        <p:par>
                          <p:cTn id="4609" fill="hold">
                            <p:stCondLst>
                              <p:cond delay="1000"/>
                            </p:stCondLst>
                            <p:childTnLst>
                              <p:par>
                                <p:cTn id="4610" nodeType="afterEffect" fill="hold" presetClass="exit" presetID="1">
                                  <p:stCondLst>
                                    <p:cond delay="1000"/>
                                  </p:stCondLst>
                                  <p:childTnLst>
                                    <p:set>
                                      <p:cBhvr>
                                        <p:cTn id="4611" dur="1" fill="hold">
                                          <p:stCondLst>
                                            <p:cond delay="0"/>
                                          </p:stCondLst>
                                        </p:cTn>
                                        <p:tgtEl>
                                          <p:spTgt spid="2160"/>
                                        </p:tgtEl>
                                        <p:attrNameLst>
                                          <p:attrName>style.visibility</p:attrName>
                                        </p:attrNameLst>
                                      </p:cBhvr>
                                      <p:to>
                                        <p:strVal val="hidden"/>
                                      </p:to>
                                    </p:set>
                                  </p:childTnLst>
                                </p:cTn>
                              </p:par>
                            </p:childTnLst>
                          </p:cTn>
                        </p:par>
                        <p:par>
                          <p:cTn id="4612" fill="hold">
                            <p:stCondLst>
                              <p:cond delay="2000"/>
                            </p:stCondLst>
                            <p:childTnLst>
                              <p:par>
                                <p:cTn id="4613" nodeType="afterEffect" fill="hold" presetClass="exit" presetID="1">
                                  <p:stCondLst>
                                    <p:cond delay="1000"/>
                                  </p:stCondLst>
                                  <p:childTnLst>
                                    <p:set>
                                      <p:cBhvr>
                                        <p:cTn id="4614" dur="1" fill="hold">
                                          <p:stCondLst>
                                            <p:cond delay="0"/>
                                          </p:stCondLst>
                                        </p:cTn>
                                        <p:tgtEl>
                                          <p:spTgt spid="2159"/>
                                        </p:tgtEl>
                                        <p:attrNameLst>
                                          <p:attrName>style.visibility</p:attrName>
                                        </p:attrNameLst>
                                      </p:cBhvr>
                                      <p:to>
                                        <p:strVal val="hidden"/>
                                      </p:to>
                                    </p:set>
                                  </p:childTnLst>
                                </p:cTn>
                              </p:par>
                            </p:childTnLst>
                          </p:cTn>
                        </p:par>
                        <p:par>
                          <p:cTn id="4615" fill="hold">
                            <p:stCondLst>
                              <p:cond delay="3000"/>
                            </p:stCondLst>
                            <p:childTnLst>
                              <p:par>
                                <p:cTn id="4616" nodeType="afterEffect" fill="hold" presetClass="exit" presetID="1">
                                  <p:stCondLst>
                                    <p:cond delay="1000"/>
                                  </p:stCondLst>
                                  <p:childTnLst>
                                    <p:set>
                                      <p:cBhvr>
                                        <p:cTn id="4617" dur="1" fill="hold">
                                          <p:stCondLst>
                                            <p:cond delay="0"/>
                                          </p:stCondLst>
                                        </p:cTn>
                                        <p:tgtEl>
                                          <p:spTgt spid="2158"/>
                                        </p:tgtEl>
                                        <p:attrNameLst>
                                          <p:attrName>style.visibility</p:attrName>
                                        </p:attrNameLst>
                                      </p:cBhvr>
                                      <p:to>
                                        <p:strVal val="hidden"/>
                                      </p:to>
                                    </p:set>
                                  </p:childTnLst>
                                </p:cTn>
                              </p:par>
                            </p:childTnLst>
                          </p:cTn>
                        </p:par>
                        <p:par>
                          <p:cTn id="4618" fill="hold">
                            <p:stCondLst>
                              <p:cond delay="4000"/>
                            </p:stCondLst>
                            <p:childTnLst>
                              <p:par>
                                <p:cTn id="4619" nodeType="afterEffect" fill="hold" presetClass="exit" presetID="1">
                                  <p:stCondLst>
                                    <p:cond delay="1000"/>
                                  </p:stCondLst>
                                  <p:childTnLst>
                                    <p:set>
                                      <p:cBhvr>
                                        <p:cTn id="4620" dur="1" fill="hold">
                                          <p:stCondLst>
                                            <p:cond delay="0"/>
                                          </p:stCondLst>
                                        </p:cTn>
                                        <p:tgtEl>
                                          <p:spTgt spid="2157"/>
                                        </p:tgtEl>
                                        <p:attrNameLst>
                                          <p:attrName>style.visibility</p:attrName>
                                        </p:attrNameLst>
                                      </p:cBhvr>
                                      <p:to>
                                        <p:strVal val="hidden"/>
                                      </p:to>
                                    </p:set>
                                  </p:childTnLst>
                                </p:cTn>
                              </p:par>
                            </p:childTnLst>
                          </p:cTn>
                        </p:par>
                        <p:par>
                          <p:cTn id="4621" fill="hold">
                            <p:stCondLst>
                              <p:cond delay="5000"/>
                            </p:stCondLst>
                            <p:childTnLst>
                              <p:par>
                                <p:cTn id="4622" nodeType="afterEffect" fill="hold" presetClass="exit" presetID="1">
                                  <p:stCondLst>
                                    <p:cond delay="1000"/>
                                  </p:stCondLst>
                                  <p:childTnLst>
                                    <p:set>
                                      <p:cBhvr>
                                        <p:cTn id="4623" dur="1" fill="hold">
                                          <p:stCondLst>
                                            <p:cond delay="0"/>
                                          </p:stCondLst>
                                        </p:cTn>
                                        <p:tgtEl>
                                          <p:spTgt spid="2156"/>
                                        </p:tgtEl>
                                        <p:attrNameLst>
                                          <p:attrName>style.visibility</p:attrName>
                                        </p:attrNameLst>
                                      </p:cBhvr>
                                      <p:to>
                                        <p:strVal val="hidden"/>
                                      </p:to>
                                    </p:set>
                                  </p:childTnLst>
                                </p:cTn>
                              </p:par>
                            </p:childTnLst>
                          </p:cTn>
                        </p:par>
                        <p:par>
                          <p:cTn id="4624" fill="hold">
                            <p:stCondLst>
                              <p:cond delay="6000"/>
                            </p:stCondLst>
                            <p:childTnLst>
                              <p:par>
                                <p:cTn id="4625" nodeType="afterEffect" fill="hold" presetClass="exit" presetID="1">
                                  <p:stCondLst>
                                    <p:cond delay="1000"/>
                                  </p:stCondLst>
                                  <p:childTnLst>
                                    <p:set>
                                      <p:cBhvr>
                                        <p:cTn id="4626" dur="1" fill="hold">
                                          <p:stCondLst>
                                            <p:cond delay="0"/>
                                          </p:stCondLst>
                                        </p:cTn>
                                        <p:tgtEl>
                                          <p:spTgt spid="2155"/>
                                        </p:tgtEl>
                                        <p:attrNameLst>
                                          <p:attrName>style.visibility</p:attrName>
                                        </p:attrNameLst>
                                      </p:cBhvr>
                                      <p:to>
                                        <p:strVal val="hidden"/>
                                      </p:to>
                                    </p:set>
                                  </p:childTnLst>
                                </p:cTn>
                              </p:par>
                            </p:childTnLst>
                          </p:cTn>
                        </p:par>
                        <p:par>
                          <p:cTn id="4627" fill="hold">
                            <p:stCondLst>
                              <p:cond delay="7000"/>
                            </p:stCondLst>
                            <p:childTnLst>
                              <p:par>
                                <p:cTn id="4628" nodeType="afterEffect" fill="hold" presetClass="exit" presetID="1">
                                  <p:stCondLst>
                                    <p:cond delay="1000"/>
                                  </p:stCondLst>
                                  <p:childTnLst>
                                    <p:set>
                                      <p:cBhvr>
                                        <p:cTn id="4629" dur="1" fill="hold">
                                          <p:stCondLst>
                                            <p:cond delay="0"/>
                                          </p:stCondLst>
                                        </p:cTn>
                                        <p:tgtEl>
                                          <p:spTgt spid="2154"/>
                                        </p:tgtEl>
                                        <p:attrNameLst>
                                          <p:attrName>style.visibility</p:attrName>
                                        </p:attrNameLst>
                                      </p:cBhvr>
                                      <p:to>
                                        <p:strVal val="hidden"/>
                                      </p:to>
                                    </p:set>
                                  </p:childTnLst>
                                </p:cTn>
                              </p:par>
                            </p:childTnLst>
                          </p:cTn>
                        </p:par>
                        <p:par>
                          <p:cTn id="4630" fill="hold">
                            <p:stCondLst>
                              <p:cond delay="8000"/>
                            </p:stCondLst>
                            <p:childTnLst>
                              <p:par>
                                <p:cTn id="4631" nodeType="afterEffect" fill="hold" presetClass="exit" presetID="1">
                                  <p:stCondLst>
                                    <p:cond delay="1000"/>
                                  </p:stCondLst>
                                  <p:childTnLst>
                                    <p:set>
                                      <p:cBhvr>
                                        <p:cTn id="4632" dur="1" fill="hold">
                                          <p:stCondLst>
                                            <p:cond delay="0"/>
                                          </p:stCondLst>
                                        </p:cTn>
                                        <p:tgtEl>
                                          <p:spTgt spid="2153"/>
                                        </p:tgtEl>
                                        <p:attrNameLst>
                                          <p:attrName>style.visibility</p:attrName>
                                        </p:attrNameLst>
                                      </p:cBhvr>
                                      <p:to>
                                        <p:strVal val="hidden"/>
                                      </p:to>
                                    </p:set>
                                  </p:childTnLst>
                                </p:cTn>
                              </p:par>
                            </p:childTnLst>
                          </p:cTn>
                        </p:par>
                        <p:par>
                          <p:cTn id="4633" fill="hold">
                            <p:stCondLst>
                              <p:cond delay="9000"/>
                            </p:stCondLst>
                            <p:childTnLst>
                              <p:par>
                                <p:cTn id="4634" nodeType="afterEffect" fill="hold" presetClass="exit" presetID="1">
                                  <p:stCondLst>
                                    <p:cond delay="1000"/>
                                  </p:stCondLst>
                                  <p:childTnLst>
                                    <p:set>
                                      <p:cBhvr>
                                        <p:cTn id="4635" dur="1" fill="hold">
                                          <p:stCondLst>
                                            <p:cond delay="0"/>
                                          </p:stCondLst>
                                        </p:cTn>
                                        <p:tgtEl>
                                          <p:spTgt spid="2152"/>
                                        </p:tgtEl>
                                        <p:attrNameLst>
                                          <p:attrName>style.visibility</p:attrName>
                                        </p:attrNameLst>
                                      </p:cBhvr>
                                      <p:to>
                                        <p:strVal val="hidden"/>
                                      </p:to>
                                    </p:set>
                                  </p:childTnLst>
                                </p:cTn>
                              </p:par>
                            </p:childTnLst>
                          </p:cTn>
                        </p:par>
                        <p:par>
                          <p:cTn id="4636" fill="hold">
                            <p:stCondLst>
                              <p:cond delay="10000"/>
                            </p:stCondLst>
                            <p:childTnLst>
                              <p:par>
                                <p:cTn id="4637" nodeType="afterEffect" fill="hold" presetClass="exit" presetID="1">
                                  <p:stCondLst>
                                    <p:cond delay="1000"/>
                                  </p:stCondLst>
                                  <p:childTnLst>
                                    <p:set>
                                      <p:cBhvr>
                                        <p:cTn id="4638" dur="1" fill="hold">
                                          <p:stCondLst>
                                            <p:cond delay="0"/>
                                          </p:stCondLst>
                                        </p:cTn>
                                        <p:tgtEl>
                                          <p:spTgt spid="2151"/>
                                        </p:tgtEl>
                                        <p:attrNameLst>
                                          <p:attrName>style.visibility</p:attrName>
                                        </p:attrNameLst>
                                      </p:cBhvr>
                                      <p:to>
                                        <p:strVal val="hidden"/>
                                      </p:to>
                                    </p:set>
                                  </p:childTnLst>
                                </p:cTn>
                              </p:par>
                            </p:childTnLst>
                          </p:cTn>
                        </p:par>
                        <p:par>
                          <p:cTn id="4639" fill="hold">
                            <p:stCondLst>
                              <p:cond delay="11000"/>
                            </p:stCondLst>
                            <p:childTnLst>
                              <p:par>
                                <p:cTn id="4640" nodeType="afterEffect" fill="hold" presetClass="exit" presetID="1">
                                  <p:stCondLst>
                                    <p:cond delay="1000"/>
                                  </p:stCondLst>
                                  <p:childTnLst>
                                    <p:set>
                                      <p:cBhvr>
                                        <p:cTn id="4641" dur="1" fill="hold">
                                          <p:stCondLst>
                                            <p:cond delay="0"/>
                                          </p:stCondLst>
                                        </p:cTn>
                                        <p:tgtEl>
                                          <p:spTgt spid="2150"/>
                                        </p:tgtEl>
                                        <p:attrNameLst>
                                          <p:attrName>style.visibility</p:attrName>
                                        </p:attrNameLst>
                                      </p:cBhvr>
                                      <p:to>
                                        <p:strVal val="hidden"/>
                                      </p:to>
                                    </p:set>
                                  </p:childTnLst>
                                </p:cTn>
                              </p:par>
                            </p:childTnLst>
                          </p:cTn>
                        </p:par>
                        <p:par>
                          <p:cTn id="4642" fill="hold">
                            <p:stCondLst>
                              <p:cond delay="12000"/>
                            </p:stCondLst>
                            <p:childTnLst>
                              <p:par>
                                <p:cTn id="4643" nodeType="afterEffect" fill="hold" presetClass="exit" presetID="1">
                                  <p:stCondLst>
                                    <p:cond delay="1000"/>
                                  </p:stCondLst>
                                  <p:childTnLst>
                                    <p:set>
                                      <p:cBhvr>
                                        <p:cTn id="4644" dur="1" fill="hold">
                                          <p:stCondLst>
                                            <p:cond delay="0"/>
                                          </p:stCondLst>
                                        </p:cTn>
                                        <p:tgtEl>
                                          <p:spTgt spid="2149"/>
                                        </p:tgtEl>
                                        <p:attrNameLst>
                                          <p:attrName>style.visibility</p:attrName>
                                        </p:attrNameLst>
                                      </p:cBhvr>
                                      <p:to>
                                        <p:strVal val="hidden"/>
                                      </p:to>
                                    </p:set>
                                  </p:childTnLst>
                                </p:cTn>
                              </p:par>
                            </p:childTnLst>
                          </p:cTn>
                        </p:par>
                        <p:par>
                          <p:cTn id="4645" fill="hold">
                            <p:stCondLst>
                              <p:cond delay="13000"/>
                            </p:stCondLst>
                            <p:childTnLst>
                              <p:par>
                                <p:cTn id="4646" nodeType="afterEffect" fill="hold" presetClass="exit" presetID="1">
                                  <p:stCondLst>
                                    <p:cond delay="1000"/>
                                  </p:stCondLst>
                                  <p:childTnLst>
                                    <p:set>
                                      <p:cBhvr>
                                        <p:cTn id="4647" dur="1" fill="hold">
                                          <p:stCondLst>
                                            <p:cond delay="0"/>
                                          </p:stCondLst>
                                        </p:cTn>
                                        <p:tgtEl>
                                          <p:spTgt spid="2148"/>
                                        </p:tgtEl>
                                        <p:attrNameLst>
                                          <p:attrName>style.visibility</p:attrName>
                                        </p:attrNameLst>
                                      </p:cBhvr>
                                      <p:to>
                                        <p:strVal val="hidden"/>
                                      </p:to>
                                    </p:set>
                                  </p:childTnLst>
                                </p:cTn>
                              </p:par>
                            </p:childTnLst>
                          </p:cTn>
                        </p:par>
                        <p:par>
                          <p:cTn id="4648" fill="hold">
                            <p:stCondLst>
                              <p:cond delay="14000"/>
                            </p:stCondLst>
                            <p:childTnLst>
                              <p:par>
                                <p:cTn id="4649" nodeType="afterEffect" fill="hold" presetClass="exit" presetID="1">
                                  <p:stCondLst>
                                    <p:cond delay="1000"/>
                                  </p:stCondLst>
                                  <p:childTnLst>
                                    <p:set>
                                      <p:cBhvr>
                                        <p:cTn id="4650" dur="1" fill="hold">
                                          <p:stCondLst>
                                            <p:cond delay="0"/>
                                          </p:stCondLst>
                                        </p:cTn>
                                        <p:tgtEl>
                                          <p:spTgt spid="2147"/>
                                        </p:tgtEl>
                                        <p:attrNameLst>
                                          <p:attrName>style.visibility</p:attrName>
                                        </p:attrNameLst>
                                      </p:cBhvr>
                                      <p:to>
                                        <p:strVal val="hidden"/>
                                      </p:to>
                                    </p:set>
                                  </p:childTnLst>
                                </p:cTn>
                              </p:par>
                            </p:childTnLst>
                          </p:cTn>
                        </p:par>
                        <p:par>
                          <p:cTn id="4651" fill="hold">
                            <p:stCondLst>
                              <p:cond delay="15000"/>
                            </p:stCondLst>
                            <p:childTnLst>
                              <p:par>
                                <p:cTn id="4652" nodeType="afterEffect" fill="hold" presetClass="exit" presetID="1">
                                  <p:stCondLst>
                                    <p:cond delay="1000"/>
                                  </p:stCondLst>
                                  <p:childTnLst>
                                    <p:set>
                                      <p:cBhvr>
                                        <p:cTn id="4653" dur="1" fill="hold">
                                          <p:stCondLst>
                                            <p:cond delay="0"/>
                                          </p:stCondLst>
                                        </p:cTn>
                                        <p:tgtEl>
                                          <p:spTgt spid="2146"/>
                                        </p:tgtEl>
                                        <p:attrNameLst>
                                          <p:attrName>style.visibility</p:attrName>
                                        </p:attrNameLst>
                                      </p:cBhvr>
                                      <p:to>
                                        <p:strVal val="hidden"/>
                                      </p:to>
                                    </p:set>
                                  </p:childTnLst>
                                </p:cTn>
                              </p:par>
                            </p:childTnLst>
                          </p:cTn>
                        </p:par>
                        <p:par>
                          <p:cTn id="4654" fill="hold">
                            <p:stCondLst>
                              <p:cond delay="16000"/>
                            </p:stCondLst>
                            <p:childTnLst>
                              <p:par>
                                <p:cTn id="4655" nodeType="afterEffect" fill="hold" presetClass="exit" presetID="1">
                                  <p:stCondLst>
                                    <p:cond delay="1000"/>
                                  </p:stCondLst>
                                  <p:childTnLst>
                                    <p:set>
                                      <p:cBhvr>
                                        <p:cTn id="4656" dur="1" fill="hold">
                                          <p:stCondLst>
                                            <p:cond delay="0"/>
                                          </p:stCondLst>
                                        </p:cTn>
                                        <p:tgtEl>
                                          <p:spTgt spid="2145"/>
                                        </p:tgtEl>
                                        <p:attrNameLst>
                                          <p:attrName>style.visibility</p:attrName>
                                        </p:attrNameLst>
                                      </p:cBhvr>
                                      <p:to>
                                        <p:strVal val="hidden"/>
                                      </p:to>
                                    </p:set>
                                  </p:childTnLst>
                                </p:cTn>
                              </p:par>
                            </p:childTnLst>
                          </p:cTn>
                        </p:par>
                        <p:par>
                          <p:cTn id="4657" fill="hold">
                            <p:stCondLst>
                              <p:cond delay="17000"/>
                            </p:stCondLst>
                            <p:childTnLst>
                              <p:par>
                                <p:cTn id="4658" nodeType="afterEffect" fill="hold" presetClass="exit" presetID="1">
                                  <p:stCondLst>
                                    <p:cond delay="1000"/>
                                  </p:stCondLst>
                                  <p:childTnLst>
                                    <p:set>
                                      <p:cBhvr>
                                        <p:cTn id="4659" dur="1" fill="hold">
                                          <p:stCondLst>
                                            <p:cond delay="0"/>
                                          </p:stCondLst>
                                        </p:cTn>
                                        <p:tgtEl>
                                          <p:spTgt spid="2144"/>
                                        </p:tgtEl>
                                        <p:attrNameLst>
                                          <p:attrName>style.visibility</p:attrName>
                                        </p:attrNameLst>
                                      </p:cBhvr>
                                      <p:to>
                                        <p:strVal val="hidden"/>
                                      </p:to>
                                    </p:set>
                                  </p:childTnLst>
                                </p:cTn>
                              </p:par>
                            </p:childTnLst>
                          </p:cTn>
                        </p:par>
                        <p:par>
                          <p:cTn id="4660" fill="hold">
                            <p:stCondLst>
                              <p:cond delay="18000"/>
                            </p:stCondLst>
                            <p:childTnLst>
                              <p:par>
                                <p:cTn id="4661" nodeType="afterEffect" fill="hold" presetClass="exit" presetID="1">
                                  <p:stCondLst>
                                    <p:cond delay="1000"/>
                                  </p:stCondLst>
                                  <p:childTnLst>
                                    <p:set>
                                      <p:cBhvr>
                                        <p:cTn id="4662" dur="1" fill="hold">
                                          <p:stCondLst>
                                            <p:cond delay="0"/>
                                          </p:stCondLst>
                                        </p:cTn>
                                        <p:tgtEl>
                                          <p:spTgt spid="2143"/>
                                        </p:tgtEl>
                                        <p:attrNameLst>
                                          <p:attrName>style.visibility</p:attrName>
                                        </p:attrNameLst>
                                      </p:cBhvr>
                                      <p:to>
                                        <p:strVal val="hidden"/>
                                      </p:to>
                                    </p:set>
                                  </p:childTnLst>
                                </p:cTn>
                              </p:par>
                            </p:childTnLst>
                          </p:cTn>
                        </p:par>
                        <p:par>
                          <p:cTn id="4663" fill="hold">
                            <p:stCondLst>
                              <p:cond delay="19000"/>
                            </p:stCondLst>
                            <p:childTnLst>
                              <p:par>
                                <p:cTn id="4664" nodeType="afterEffect" fill="hold" presetClass="exit" presetID="1">
                                  <p:stCondLst>
                                    <p:cond delay="1000"/>
                                  </p:stCondLst>
                                  <p:childTnLst>
                                    <p:set>
                                      <p:cBhvr>
                                        <p:cTn id="4665" dur="1" fill="hold">
                                          <p:stCondLst>
                                            <p:cond delay="0"/>
                                          </p:stCondLst>
                                        </p:cTn>
                                        <p:tgtEl>
                                          <p:spTgt spid="2142"/>
                                        </p:tgtEl>
                                        <p:attrNameLst>
                                          <p:attrName>style.visibility</p:attrName>
                                        </p:attrNameLst>
                                      </p:cBhvr>
                                      <p:to>
                                        <p:strVal val="hidden"/>
                                      </p:to>
                                    </p:set>
                                  </p:childTnLst>
                                </p:cTn>
                              </p:par>
                            </p:childTnLst>
                          </p:cTn>
                        </p:par>
                        <p:par>
                          <p:cTn id="4666" fill="hold">
                            <p:stCondLst>
                              <p:cond delay="20000"/>
                            </p:stCondLst>
                            <p:childTnLst>
                              <p:par>
                                <p:cTn id="4667" nodeType="afterEffect" fill="hold" presetClass="exit" presetID="1">
                                  <p:stCondLst>
                                    <p:cond delay="1000"/>
                                  </p:stCondLst>
                                  <p:childTnLst>
                                    <p:set>
                                      <p:cBhvr>
                                        <p:cTn id="4668" dur="1" fill="hold">
                                          <p:stCondLst>
                                            <p:cond delay="0"/>
                                          </p:stCondLst>
                                        </p:cTn>
                                        <p:tgtEl>
                                          <p:spTgt spid="2141"/>
                                        </p:tgtEl>
                                        <p:attrNameLst>
                                          <p:attrName>style.visibility</p:attrName>
                                        </p:attrNameLst>
                                      </p:cBhvr>
                                      <p:to>
                                        <p:strVal val="hidden"/>
                                      </p:to>
                                    </p:set>
                                  </p:childTnLst>
                                </p:cTn>
                              </p:par>
                            </p:childTnLst>
                          </p:cTn>
                        </p:par>
                        <p:par>
                          <p:cTn id="4669" fill="hold">
                            <p:stCondLst>
                              <p:cond delay="21000"/>
                            </p:stCondLst>
                            <p:childTnLst>
                              <p:par>
                                <p:cTn id="4670" nodeType="afterEffect" fill="hold" presetClass="exit" presetID="1">
                                  <p:stCondLst>
                                    <p:cond delay="1000"/>
                                  </p:stCondLst>
                                  <p:childTnLst>
                                    <p:set>
                                      <p:cBhvr>
                                        <p:cTn id="4671" dur="1" fill="hold">
                                          <p:stCondLst>
                                            <p:cond delay="0"/>
                                          </p:stCondLst>
                                        </p:cTn>
                                        <p:tgtEl>
                                          <p:spTgt spid="2140"/>
                                        </p:tgtEl>
                                        <p:attrNameLst>
                                          <p:attrName>style.visibility</p:attrName>
                                        </p:attrNameLst>
                                      </p:cBhvr>
                                      <p:to>
                                        <p:strVal val="hidden"/>
                                      </p:to>
                                    </p:set>
                                  </p:childTnLst>
                                </p:cTn>
                              </p:par>
                            </p:childTnLst>
                          </p:cTn>
                        </p:par>
                        <p:par>
                          <p:cTn id="4672" fill="hold">
                            <p:stCondLst>
                              <p:cond delay="22000"/>
                            </p:stCondLst>
                            <p:childTnLst>
                              <p:par>
                                <p:cTn id="4673" nodeType="afterEffect" fill="hold" presetClass="exit" presetID="1">
                                  <p:stCondLst>
                                    <p:cond delay="1000"/>
                                  </p:stCondLst>
                                  <p:childTnLst>
                                    <p:set>
                                      <p:cBhvr>
                                        <p:cTn id="4674" dur="1" fill="hold">
                                          <p:stCondLst>
                                            <p:cond delay="0"/>
                                          </p:stCondLst>
                                        </p:cTn>
                                        <p:tgtEl>
                                          <p:spTgt spid="2139"/>
                                        </p:tgtEl>
                                        <p:attrNameLst>
                                          <p:attrName>style.visibility</p:attrName>
                                        </p:attrNameLst>
                                      </p:cBhvr>
                                      <p:to>
                                        <p:strVal val="hidden"/>
                                      </p:to>
                                    </p:set>
                                  </p:childTnLst>
                                </p:cTn>
                              </p:par>
                            </p:childTnLst>
                          </p:cTn>
                        </p:par>
                        <p:par>
                          <p:cTn id="4675" fill="hold">
                            <p:stCondLst>
                              <p:cond delay="23000"/>
                            </p:stCondLst>
                            <p:childTnLst>
                              <p:par>
                                <p:cTn id="4676" nodeType="afterEffect" fill="hold" presetClass="exit" presetID="1">
                                  <p:stCondLst>
                                    <p:cond delay="1000"/>
                                  </p:stCondLst>
                                  <p:childTnLst>
                                    <p:set>
                                      <p:cBhvr>
                                        <p:cTn id="4677" dur="1" fill="hold">
                                          <p:stCondLst>
                                            <p:cond delay="0"/>
                                          </p:stCondLst>
                                        </p:cTn>
                                        <p:tgtEl>
                                          <p:spTgt spid="2138"/>
                                        </p:tgtEl>
                                        <p:attrNameLst>
                                          <p:attrName>style.visibility</p:attrName>
                                        </p:attrNameLst>
                                      </p:cBhvr>
                                      <p:to>
                                        <p:strVal val="hidden"/>
                                      </p:to>
                                    </p:set>
                                  </p:childTnLst>
                                </p:cTn>
                              </p:par>
                            </p:childTnLst>
                          </p:cTn>
                        </p:par>
                        <p:par>
                          <p:cTn id="4678" fill="hold">
                            <p:stCondLst>
                              <p:cond delay="24000"/>
                            </p:stCondLst>
                            <p:childTnLst>
                              <p:par>
                                <p:cTn id="4679" nodeType="afterEffect" fill="hold" presetClass="exit" presetID="1">
                                  <p:stCondLst>
                                    <p:cond delay="1000"/>
                                  </p:stCondLst>
                                  <p:childTnLst>
                                    <p:set>
                                      <p:cBhvr>
                                        <p:cTn id="4680" dur="1" fill="hold">
                                          <p:stCondLst>
                                            <p:cond delay="9"/>
                                          </p:stCondLst>
                                        </p:cTn>
                                        <p:tgtEl>
                                          <p:spTgt spid="21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#60</a:t>
            </a:r>
            <a:endParaRPr b="0" lang="en-US" sz="4400" strike="noStrike" u="none">
              <a:solidFill>
                <a:srgbClr val="ffffff"/>
              </a:solidFill>
              <a:uFillTx/>
              <a:latin typeface="Arial"/>
            </a:endParaRPr>
          </a:p>
        </p:txBody>
      </p:sp>
      <p:sp>
        <p:nvSpPr>
          <p:cNvPr id="2163" name="PlaceHolder 52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likewise also the wife to her husband.  </a:t>
            </a:r>
            <a:endParaRPr b="0" lang="en-US" sz="3200" strike="noStrike" u="none">
              <a:solidFill>
                <a:srgbClr val="ffffff"/>
              </a:solidFill>
              <a:uFillTx/>
              <a:latin typeface="Arial"/>
            </a:endParaRPr>
          </a:p>
        </p:txBody>
      </p:sp>
      <p:sp>
        <p:nvSpPr>
          <p:cNvPr id="2164" name="PlaceHolder 52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asimismo la mujer con su marido. </a:t>
            </a:r>
            <a:endParaRPr b="0" lang="en-US" sz="3200" strike="noStrike" u="none">
              <a:solidFill>
                <a:srgbClr val="ffffff"/>
              </a:solidFill>
              <a:uFillTx/>
              <a:latin typeface="Arial"/>
            </a:endParaRPr>
          </a:p>
        </p:txBody>
      </p:sp>
      <p:sp>
        <p:nvSpPr>
          <p:cNvPr id="2165" name="PlaceHolder 52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que la femme agisse de même envers son mari.</a:t>
            </a:r>
            <a:endParaRPr b="0" lang="en-US" sz="3200" strike="noStrike" u="none">
              <a:solidFill>
                <a:srgbClr val="ffffff"/>
              </a:solidFill>
              <a:uFillTx/>
              <a:latin typeface="Arial"/>
            </a:endParaRPr>
          </a:p>
        </p:txBody>
      </p:sp>
      <p:sp>
        <p:nvSpPr>
          <p:cNvPr id="2166" name="PlaceHolder 52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ὁμοίως δὲ καὶ ἡ γυνὴ τῷ ἀνδρί.</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#61</a:t>
            </a:r>
            <a:endParaRPr b="0" lang="en-US" sz="4400" strike="noStrike" u="none">
              <a:solidFill>
                <a:srgbClr val="ffffff"/>
              </a:solidFill>
              <a:uFillTx/>
              <a:latin typeface="Arial"/>
            </a:endParaRPr>
          </a:p>
        </p:txBody>
      </p:sp>
      <p:sp>
        <p:nvSpPr>
          <p:cNvPr id="216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1:8, why will Jesus confirm you to the end?  </a:t>
            </a:r>
            <a:endParaRPr b="0" lang="en-US" sz="3200" strike="noStrike" u="none">
              <a:solidFill>
                <a:srgbClr val="ffffff"/>
              </a:solidFill>
              <a:uFillTx/>
              <a:latin typeface="Arial"/>
            </a:endParaRPr>
          </a:p>
        </p:txBody>
      </p:sp>
      <p:sp>
        <p:nvSpPr>
          <p:cNvPr id="2169" name="PlaceHolder 52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1:8, ¿por qué Jesús te confirmará hasta el fin? </a:t>
            </a:r>
            <a:endParaRPr b="0" lang="en-US" sz="3200" strike="noStrike" u="none">
              <a:solidFill>
                <a:srgbClr val="ffffff"/>
              </a:solidFill>
              <a:uFillTx/>
              <a:latin typeface="Arial"/>
            </a:endParaRPr>
          </a:p>
        </p:txBody>
      </p:sp>
      <p:sp>
        <p:nvSpPr>
          <p:cNvPr id="2170" name="PlaceHolder 52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1:8, pourquoi Jésus vous confirmera-t-il jusqu’à la fin?</a:t>
            </a:r>
            <a:endParaRPr b="0" lang="en-US" sz="3200" strike="noStrike" u="none">
              <a:solidFill>
                <a:srgbClr val="ffffff"/>
              </a:solidFill>
              <a:uFillTx/>
              <a:latin typeface="Arial"/>
            </a:endParaRPr>
          </a:p>
        </p:txBody>
      </p:sp>
      <p:sp>
        <p:nvSpPr>
          <p:cNvPr id="2171" name="TextBox 15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72" name="TextBox 15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73" name="TextBox 15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74" name="TextBox 15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75" name="TextBox 15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76" name="TextBox 15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77" name="TextBox 15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78" name="TextBox 15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9" name="TextBox 15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0" name="TextBox 15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81" name="TextBox 15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82" name="TextBox 15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83" name="TextBox 15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84" name="TextBox 15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85" name="TextBox 15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86" name="TextBox 15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87" name="TextBox 15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88" name="TextBox 15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89" name="TextBox 15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90" name="TextBox 15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91" name="TextBox 15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92" name="TextBox 15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93" name="TextBox 15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94" name="TextBox 15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95" name="TextBox 15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96" name="TextBox 15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81" dur="indefinite" restart="never" nodeType="tmRoot">
          <p:childTnLst>
            <p:seq>
              <p:cTn id="4682" dur="indefinite" nodeType="mainSeq">
                <p:childTnLst>
                  <p:par>
                    <p:cTn id="4683" fill="hold">
                      <p:stCondLst>
                        <p:cond delay="indefinite"/>
                      </p:stCondLst>
                      <p:childTnLst>
                        <p:par>
                          <p:cTn id="4684" fill="hold">
                            <p:stCondLst>
                              <p:cond delay="0"/>
                            </p:stCondLst>
                            <p:childTnLst>
                              <p:par>
                                <p:cTn id="4685" nodeType="clickEffect" fill="hold" presetClass="exit" presetID="1">
                                  <p:stCondLst>
                                    <p:cond delay="1000"/>
                                  </p:stCondLst>
                                  <p:childTnLst>
                                    <p:set>
                                      <p:cBhvr>
                                        <p:cTn id="4686" dur="1" fill="hold">
                                          <p:stCondLst>
                                            <p:cond delay="0"/>
                                          </p:stCondLst>
                                        </p:cTn>
                                        <p:tgtEl>
                                          <p:spTgt spid="2196"/>
                                        </p:tgtEl>
                                        <p:attrNameLst>
                                          <p:attrName>style.visibility</p:attrName>
                                        </p:attrNameLst>
                                      </p:cBhvr>
                                      <p:to>
                                        <p:strVal val="hidden"/>
                                      </p:to>
                                    </p:set>
                                  </p:childTnLst>
                                </p:cTn>
                              </p:par>
                            </p:childTnLst>
                          </p:cTn>
                        </p:par>
                        <p:par>
                          <p:cTn id="4687" fill="hold">
                            <p:stCondLst>
                              <p:cond delay="1000"/>
                            </p:stCondLst>
                            <p:childTnLst>
                              <p:par>
                                <p:cTn id="4688" nodeType="afterEffect" fill="hold" presetClass="exit" presetID="1">
                                  <p:stCondLst>
                                    <p:cond delay="1000"/>
                                  </p:stCondLst>
                                  <p:childTnLst>
                                    <p:set>
                                      <p:cBhvr>
                                        <p:cTn id="4689" dur="1" fill="hold">
                                          <p:stCondLst>
                                            <p:cond delay="0"/>
                                          </p:stCondLst>
                                        </p:cTn>
                                        <p:tgtEl>
                                          <p:spTgt spid="2195"/>
                                        </p:tgtEl>
                                        <p:attrNameLst>
                                          <p:attrName>style.visibility</p:attrName>
                                        </p:attrNameLst>
                                      </p:cBhvr>
                                      <p:to>
                                        <p:strVal val="hidden"/>
                                      </p:to>
                                    </p:set>
                                  </p:childTnLst>
                                </p:cTn>
                              </p:par>
                            </p:childTnLst>
                          </p:cTn>
                        </p:par>
                        <p:par>
                          <p:cTn id="4690" fill="hold">
                            <p:stCondLst>
                              <p:cond delay="2000"/>
                            </p:stCondLst>
                            <p:childTnLst>
                              <p:par>
                                <p:cTn id="4691" nodeType="afterEffect" fill="hold" presetClass="exit" presetID="1">
                                  <p:stCondLst>
                                    <p:cond delay="1000"/>
                                  </p:stCondLst>
                                  <p:childTnLst>
                                    <p:set>
                                      <p:cBhvr>
                                        <p:cTn id="4692" dur="1" fill="hold">
                                          <p:stCondLst>
                                            <p:cond delay="0"/>
                                          </p:stCondLst>
                                        </p:cTn>
                                        <p:tgtEl>
                                          <p:spTgt spid="2194"/>
                                        </p:tgtEl>
                                        <p:attrNameLst>
                                          <p:attrName>style.visibility</p:attrName>
                                        </p:attrNameLst>
                                      </p:cBhvr>
                                      <p:to>
                                        <p:strVal val="hidden"/>
                                      </p:to>
                                    </p:set>
                                  </p:childTnLst>
                                </p:cTn>
                              </p:par>
                            </p:childTnLst>
                          </p:cTn>
                        </p:par>
                        <p:par>
                          <p:cTn id="4693" fill="hold">
                            <p:stCondLst>
                              <p:cond delay="3000"/>
                            </p:stCondLst>
                            <p:childTnLst>
                              <p:par>
                                <p:cTn id="4694" nodeType="afterEffect" fill="hold" presetClass="exit" presetID="1">
                                  <p:stCondLst>
                                    <p:cond delay="1000"/>
                                  </p:stCondLst>
                                  <p:childTnLst>
                                    <p:set>
                                      <p:cBhvr>
                                        <p:cTn id="4695" dur="1" fill="hold">
                                          <p:stCondLst>
                                            <p:cond delay="0"/>
                                          </p:stCondLst>
                                        </p:cTn>
                                        <p:tgtEl>
                                          <p:spTgt spid="2193"/>
                                        </p:tgtEl>
                                        <p:attrNameLst>
                                          <p:attrName>style.visibility</p:attrName>
                                        </p:attrNameLst>
                                      </p:cBhvr>
                                      <p:to>
                                        <p:strVal val="hidden"/>
                                      </p:to>
                                    </p:set>
                                  </p:childTnLst>
                                </p:cTn>
                              </p:par>
                            </p:childTnLst>
                          </p:cTn>
                        </p:par>
                        <p:par>
                          <p:cTn id="4696" fill="hold">
                            <p:stCondLst>
                              <p:cond delay="4000"/>
                            </p:stCondLst>
                            <p:childTnLst>
                              <p:par>
                                <p:cTn id="4697" nodeType="afterEffect" fill="hold" presetClass="exit" presetID="1">
                                  <p:stCondLst>
                                    <p:cond delay="1000"/>
                                  </p:stCondLst>
                                  <p:childTnLst>
                                    <p:set>
                                      <p:cBhvr>
                                        <p:cTn id="4698" dur="1" fill="hold">
                                          <p:stCondLst>
                                            <p:cond delay="0"/>
                                          </p:stCondLst>
                                        </p:cTn>
                                        <p:tgtEl>
                                          <p:spTgt spid="2192"/>
                                        </p:tgtEl>
                                        <p:attrNameLst>
                                          <p:attrName>style.visibility</p:attrName>
                                        </p:attrNameLst>
                                      </p:cBhvr>
                                      <p:to>
                                        <p:strVal val="hidden"/>
                                      </p:to>
                                    </p:set>
                                  </p:childTnLst>
                                </p:cTn>
                              </p:par>
                            </p:childTnLst>
                          </p:cTn>
                        </p:par>
                        <p:par>
                          <p:cTn id="4699" fill="hold">
                            <p:stCondLst>
                              <p:cond delay="5000"/>
                            </p:stCondLst>
                            <p:childTnLst>
                              <p:par>
                                <p:cTn id="4700" nodeType="afterEffect" fill="hold" presetClass="exit" presetID="1">
                                  <p:stCondLst>
                                    <p:cond delay="1000"/>
                                  </p:stCondLst>
                                  <p:childTnLst>
                                    <p:set>
                                      <p:cBhvr>
                                        <p:cTn id="4701" dur="1" fill="hold">
                                          <p:stCondLst>
                                            <p:cond delay="0"/>
                                          </p:stCondLst>
                                        </p:cTn>
                                        <p:tgtEl>
                                          <p:spTgt spid="2191"/>
                                        </p:tgtEl>
                                        <p:attrNameLst>
                                          <p:attrName>style.visibility</p:attrName>
                                        </p:attrNameLst>
                                      </p:cBhvr>
                                      <p:to>
                                        <p:strVal val="hidden"/>
                                      </p:to>
                                    </p:set>
                                  </p:childTnLst>
                                </p:cTn>
                              </p:par>
                            </p:childTnLst>
                          </p:cTn>
                        </p:par>
                        <p:par>
                          <p:cTn id="4702" fill="hold">
                            <p:stCondLst>
                              <p:cond delay="6000"/>
                            </p:stCondLst>
                            <p:childTnLst>
                              <p:par>
                                <p:cTn id="4703" nodeType="afterEffect" fill="hold" presetClass="exit" presetID="1">
                                  <p:stCondLst>
                                    <p:cond delay="1000"/>
                                  </p:stCondLst>
                                  <p:childTnLst>
                                    <p:set>
                                      <p:cBhvr>
                                        <p:cTn id="4704" dur="1" fill="hold">
                                          <p:stCondLst>
                                            <p:cond delay="0"/>
                                          </p:stCondLst>
                                        </p:cTn>
                                        <p:tgtEl>
                                          <p:spTgt spid="2190"/>
                                        </p:tgtEl>
                                        <p:attrNameLst>
                                          <p:attrName>style.visibility</p:attrName>
                                        </p:attrNameLst>
                                      </p:cBhvr>
                                      <p:to>
                                        <p:strVal val="hidden"/>
                                      </p:to>
                                    </p:set>
                                  </p:childTnLst>
                                </p:cTn>
                              </p:par>
                            </p:childTnLst>
                          </p:cTn>
                        </p:par>
                        <p:par>
                          <p:cTn id="4705" fill="hold">
                            <p:stCondLst>
                              <p:cond delay="7000"/>
                            </p:stCondLst>
                            <p:childTnLst>
                              <p:par>
                                <p:cTn id="4706" nodeType="afterEffect" fill="hold" presetClass="exit" presetID="1">
                                  <p:stCondLst>
                                    <p:cond delay="1000"/>
                                  </p:stCondLst>
                                  <p:childTnLst>
                                    <p:set>
                                      <p:cBhvr>
                                        <p:cTn id="4707" dur="1" fill="hold">
                                          <p:stCondLst>
                                            <p:cond delay="0"/>
                                          </p:stCondLst>
                                        </p:cTn>
                                        <p:tgtEl>
                                          <p:spTgt spid="2189"/>
                                        </p:tgtEl>
                                        <p:attrNameLst>
                                          <p:attrName>style.visibility</p:attrName>
                                        </p:attrNameLst>
                                      </p:cBhvr>
                                      <p:to>
                                        <p:strVal val="hidden"/>
                                      </p:to>
                                    </p:set>
                                  </p:childTnLst>
                                </p:cTn>
                              </p:par>
                            </p:childTnLst>
                          </p:cTn>
                        </p:par>
                        <p:par>
                          <p:cTn id="4708" fill="hold">
                            <p:stCondLst>
                              <p:cond delay="8000"/>
                            </p:stCondLst>
                            <p:childTnLst>
                              <p:par>
                                <p:cTn id="4709" nodeType="afterEffect" fill="hold" presetClass="exit" presetID="1">
                                  <p:stCondLst>
                                    <p:cond delay="1000"/>
                                  </p:stCondLst>
                                  <p:childTnLst>
                                    <p:set>
                                      <p:cBhvr>
                                        <p:cTn id="4710" dur="1" fill="hold">
                                          <p:stCondLst>
                                            <p:cond delay="0"/>
                                          </p:stCondLst>
                                        </p:cTn>
                                        <p:tgtEl>
                                          <p:spTgt spid="2188"/>
                                        </p:tgtEl>
                                        <p:attrNameLst>
                                          <p:attrName>style.visibility</p:attrName>
                                        </p:attrNameLst>
                                      </p:cBhvr>
                                      <p:to>
                                        <p:strVal val="hidden"/>
                                      </p:to>
                                    </p:set>
                                  </p:childTnLst>
                                </p:cTn>
                              </p:par>
                            </p:childTnLst>
                          </p:cTn>
                        </p:par>
                        <p:par>
                          <p:cTn id="4711" fill="hold">
                            <p:stCondLst>
                              <p:cond delay="9000"/>
                            </p:stCondLst>
                            <p:childTnLst>
                              <p:par>
                                <p:cTn id="4712" nodeType="afterEffect" fill="hold" presetClass="exit" presetID="1">
                                  <p:stCondLst>
                                    <p:cond delay="1000"/>
                                  </p:stCondLst>
                                  <p:childTnLst>
                                    <p:set>
                                      <p:cBhvr>
                                        <p:cTn id="4713" dur="1" fill="hold">
                                          <p:stCondLst>
                                            <p:cond delay="0"/>
                                          </p:stCondLst>
                                        </p:cTn>
                                        <p:tgtEl>
                                          <p:spTgt spid="2187"/>
                                        </p:tgtEl>
                                        <p:attrNameLst>
                                          <p:attrName>style.visibility</p:attrName>
                                        </p:attrNameLst>
                                      </p:cBhvr>
                                      <p:to>
                                        <p:strVal val="hidden"/>
                                      </p:to>
                                    </p:set>
                                  </p:childTnLst>
                                </p:cTn>
                              </p:par>
                            </p:childTnLst>
                          </p:cTn>
                        </p:par>
                        <p:par>
                          <p:cTn id="4714" fill="hold">
                            <p:stCondLst>
                              <p:cond delay="10000"/>
                            </p:stCondLst>
                            <p:childTnLst>
                              <p:par>
                                <p:cTn id="4715" nodeType="afterEffect" fill="hold" presetClass="exit" presetID="1">
                                  <p:stCondLst>
                                    <p:cond delay="1000"/>
                                  </p:stCondLst>
                                  <p:childTnLst>
                                    <p:set>
                                      <p:cBhvr>
                                        <p:cTn id="4716" dur="1" fill="hold">
                                          <p:stCondLst>
                                            <p:cond delay="0"/>
                                          </p:stCondLst>
                                        </p:cTn>
                                        <p:tgtEl>
                                          <p:spTgt spid="2186"/>
                                        </p:tgtEl>
                                        <p:attrNameLst>
                                          <p:attrName>style.visibility</p:attrName>
                                        </p:attrNameLst>
                                      </p:cBhvr>
                                      <p:to>
                                        <p:strVal val="hidden"/>
                                      </p:to>
                                    </p:set>
                                  </p:childTnLst>
                                </p:cTn>
                              </p:par>
                            </p:childTnLst>
                          </p:cTn>
                        </p:par>
                        <p:par>
                          <p:cTn id="4717" fill="hold">
                            <p:stCondLst>
                              <p:cond delay="11000"/>
                            </p:stCondLst>
                            <p:childTnLst>
                              <p:par>
                                <p:cTn id="4718" nodeType="afterEffect" fill="hold" presetClass="exit" presetID="1">
                                  <p:stCondLst>
                                    <p:cond delay="1000"/>
                                  </p:stCondLst>
                                  <p:childTnLst>
                                    <p:set>
                                      <p:cBhvr>
                                        <p:cTn id="4719" dur="1" fill="hold">
                                          <p:stCondLst>
                                            <p:cond delay="0"/>
                                          </p:stCondLst>
                                        </p:cTn>
                                        <p:tgtEl>
                                          <p:spTgt spid="2185"/>
                                        </p:tgtEl>
                                        <p:attrNameLst>
                                          <p:attrName>style.visibility</p:attrName>
                                        </p:attrNameLst>
                                      </p:cBhvr>
                                      <p:to>
                                        <p:strVal val="hidden"/>
                                      </p:to>
                                    </p:set>
                                  </p:childTnLst>
                                </p:cTn>
                              </p:par>
                            </p:childTnLst>
                          </p:cTn>
                        </p:par>
                        <p:par>
                          <p:cTn id="4720" fill="hold">
                            <p:stCondLst>
                              <p:cond delay="12000"/>
                            </p:stCondLst>
                            <p:childTnLst>
                              <p:par>
                                <p:cTn id="4721" nodeType="afterEffect" fill="hold" presetClass="exit" presetID="1">
                                  <p:stCondLst>
                                    <p:cond delay="1000"/>
                                  </p:stCondLst>
                                  <p:childTnLst>
                                    <p:set>
                                      <p:cBhvr>
                                        <p:cTn id="4722" dur="1" fill="hold">
                                          <p:stCondLst>
                                            <p:cond delay="0"/>
                                          </p:stCondLst>
                                        </p:cTn>
                                        <p:tgtEl>
                                          <p:spTgt spid="2184"/>
                                        </p:tgtEl>
                                        <p:attrNameLst>
                                          <p:attrName>style.visibility</p:attrName>
                                        </p:attrNameLst>
                                      </p:cBhvr>
                                      <p:to>
                                        <p:strVal val="hidden"/>
                                      </p:to>
                                    </p:set>
                                  </p:childTnLst>
                                </p:cTn>
                              </p:par>
                            </p:childTnLst>
                          </p:cTn>
                        </p:par>
                        <p:par>
                          <p:cTn id="4723" fill="hold">
                            <p:stCondLst>
                              <p:cond delay="13000"/>
                            </p:stCondLst>
                            <p:childTnLst>
                              <p:par>
                                <p:cTn id="4724" nodeType="afterEffect" fill="hold" presetClass="exit" presetID="1">
                                  <p:stCondLst>
                                    <p:cond delay="1000"/>
                                  </p:stCondLst>
                                  <p:childTnLst>
                                    <p:set>
                                      <p:cBhvr>
                                        <p:cTn id="4725" dur="1" fill="hold">
                                          <p:stCondLst>
                                            <p:cond delay="0"/>
                                          </p:stCondLst>
                                        </p:cTn>
                                        <p:tgtEl>
                                          <p:spTgt spid="2183"/>
                                        </p:tgtEl>
                                        <p:attrNameLst>
                                          <p:attrName>style.visibility</p:attrName>
                                        </p:attrNameLst>
                                      </p:cBhvr>
                                      <p:to>
                                        <p:strVal val="hidden"/>
                                      </p:to>
                                    </p:set>
                                  </p:childTnLst>
                                </p:cTn>
                              </p:par>
                            </p:childTnLst>
                          </p:cTn>
                        </p:par>
                        <p:par>
                          <p:cTn id="4726" fill="hold">
                            <p:stCondLst>
                              <p:cond delay="14000"/>
                            </p:stCondLst>
                            <p:childTnLst>
                              <p:par>
                                <p:cTn id="4727" nodeType="afterEffect" fill="hold" presetClass="exit" presetID="1">
                                  <p:stCondLst>
                                    <p:cond delay="1000"/>
                                  </p:stCondLst>
                                  <p:childTnLst>
                                    <p:set>
                                      <p:cBhvr>
                                        <p:cTn id="4728" dur="1" fill="hold">
                                          <p:stCondLst>
                                            <p:cond delay="0"/>
                                          </p:stCondLst>
                                        </p:cTn>
                                        <p:tgtEl>
                                          <p:spTgt spid="2182"/>
                                        </p:tgtEl>
                                        <p:attrNameLst>
                                          <p:attrName>style.visibility</p:attrName>
                                        </p:attrNameLst>
                                      </p:cBhvr>
                                      <p:to>
                                        <p:strVal val="hidden"/>
                                      </p:to>
                                    </p:set>
                                  </p:childTnLst>
                                </p:cTn>
                              </p:par>
                            </p:childTnLst>
                          </p:cTn>
                        </p:par>
                        <p:par>
                          <p:cTn id="4729" fill="hold">
                            <p:stCondLst>
                              <p:cond delay="15000"/>
                            </p:stCondLst>
                            <p:childTnLst>
                              <p:par>
                                <p:cTn id="4730" nodeType="afterEffect" fill="hold" presetClass="exit" presetID="1">
                                  <p:stCondLst>
                                    <p:cond delay="1000"/>
                                  </p:stCondLst>
                                  <p:childTnLst>
                                    <p:set>
                                      <p:cBhvr>
                                        <p:cTn id="4731" dur="1" fill="hold">
                                          <p:stCondLst>
                                            <p:cond delay="0"/>
                                          </p:stCondLst>
                                        </p:cTn>
                                        <p:tgtEl>
                                          <p:spTgt spid="2181"/>
                                        </p:tgtEl>
                                        <p:attrNameLst>
                                          <p:attrName>style.visibility</p:attrName>
                                        </p:attrNameLst>
                                      </p:cBhvr>
                                      <p:to>
                                        <p:strVal val="hidden"/>
                                      </p:to>
                                    </p:set>
                                  </p:childTnLst>
                                </p:cTn>
                              </p:par>
                            </p:childTnLst>
                          </p:cTn>
                        </p:par>
                        <p:par>
                          <p:cTn id="4732" fill="hold">
                            <p:stCondLst>
                              <p:cond delay="16000"/>
                            </p:stCondLst>
                            <p:childTnLst>
                              <p:par>
                                <p:cTn id="4733" nodeType="afterEffect" fill="hold" presetClass="exit" presetID="1">
                                  <p:stCondLst>
                                    <p:cond delay="1000"/>
                                  </p:stCondLst>
                                  <p:childTnLst>
                                    <p:set>
                                      <p:cBhvr>
                                        <p:cTn id="4734" dur="1" fill="hold">
                                          <p:stCondLst>
                                            <p:cond delay="0"/>
                                          </p:stCondLst>
                                        </p:cTn>
                                        <p:tgtEl>
                                          <p:spTgt spid="2180"/>
                                        </p:tgtEl>
                                        <p:attrNameLst>
                                          <p:attrName>style.visibility</p:attrName>
                                        </p:attrNameLst>
                                      </p:cBhvr>
                                      <p:to>
                                        <p:strVal val="hidden"/>
                                      </p:to>
                                    </p:set>
                                  </p:childTnLst>
                                </p:cTn>
                              </p:par>
                            </p:childTnLst>
                          </p:cTn>
                        </p:par>
                        <p:par>
                          <p:cTn id="4735" fill="hold">
                            <p:stCondLst>
                              <p:cond delay="17000"/>
                            </p:stCondLst>
                            <p:childTnLst>
                              <p:par>
                                <p:cTn id="4736" nodeType="afterEffect" fill="hold" presetClass="exit" presetID="1">
                                  <p:stCondLst>
                                    <p:cond delay="1000"/>
                                  </p:stCondLst>
                                  <p:childTnLst>
                                    <p:set>
                                      <p:cBhvr>
                                        <p:cTn id="4737" dur="1" fill="hold">
                                          <p:stCondLst>
                                            <p:cond delay="0"/>
                                          </p:stCondLst>
                                        </p:cTn>
                                        <p:tgtEl>
                                          <p:spTgt spid="2179"/>
                                        </p:tgtEl>
                                        <p:attrNameLst>
                                          <p:attrName>style.visibility</p:attrName>
                                        </p:attrNameLst>
                                      </p:cBhvr>
                                      <p:to>
                                        <p:strVal val="hidden"/>
                                      </p:to>
                                    </p:set>
                                  </p:childTnLst>
                                </p:cTn>
                              </p:par>
                            </p:childTnLst>
                          </p:cTn>
                        </p:par>
                        <p:par>
                          <p:cTn id="4738" fill="hold">
                            <p:stCondLst>
                              <p:cond delay="18000"/>
                            </p:stCondLst>
                            <p:childTnLst>
                              <p:par>
                                <p:cTn id="4739" nodeType="afterEffect" fill="hold" presetClass="exit" presetID="1">
                                  <p:stCondLst>
                                    <p:cond delay="1000"/>
                                  </p:stCondLst>
                                  <p:childTnLst>
                                    <p:set>
                                      <p:cBhvr>
                                        <p:cTn id="4740" dur="1" fill="hold">
                                          <p:stCondLst>
                                            <p:cond delay="0"/>
                                          </p:stCondLst>
                                        </p:cTn>
                                        <p:tgtEl>
                                          <p:spTgt spid="2178"/>
                                        </p:tgtEl>
                                        <p:attrNameLst>
                                          <p:attrName>style.visibility</p:attrName>
                                        </p:attrNameLst>
                                      </p:cBhvr>
                                      <p:to>
                                        <p:strVal val="hidden"/>
                                      </p:to>
                                    </p:set>
                                  </p:childTnLst>
                                </p:cTn>
                              </p:par>
                            </p:childTnLst>
                          </p:cTn>
                        </p:par>
                        <p:par>
                          <p:cTn id="4741" fill="hold">
                            <p:stCondLst>
                              <p:cond delay="19000"/>
                            </p:stCondLst>
                            <p:childTnLst>
                              <p:par>
                                <p:cTn id="4742" nodeType="afterEffect" fill="hold" presetClass="exit" presetID="1">
                                  <p:stCondLst>
                                    <p:cond delay="1000"/>
                                  </p:stCondLst>
                                  <p:childTnLst>
                                    <p:set>
                                      <p:cBhvr>
                                        <p:cTn id="4743" dur="1" fill="hold">
                                          <p:stCondLst>
                                            <p:cond delay="0"/>
                                          </p:stCondLst>
                                        </p:cTn>
                                        <p:tgtEl>
                                          <p:spTgt spid="2177"/>
                                        </p:tgtEl>
                                        <p:attrNameLst>
                                          <p:attrName>style.visibility</p:attrName>
                                        </p:attrNameLst>
                                      </p:cBhvr>
                                      <p:to>
                                        <p:strVal val="hidden"/>
                                      </p:to>
                                    </p:set>
                                  </p:childTnLst>
                                </p:cTn>
                              </p:par>
                            </p:childTnLst>
                          </p:cTn>
                        </p:par>
                        <p:par>
                          <p:cTn id="4744" fill="hold">
                            <p:stCondLst>
                              <p:cond delay="20000"/>
                            </p:stCondLst>
                            <p:childTnLst>
                              <p:par>
                                <p:cTn id="4745" nodeType="afterEffect" fill="hold" presetClass="exit" presetID="1">
                                  <p:stCondLst>
                                    <p:cond delay="1000"/>
                                  </p:stCondLst>
                                  <p:childTnLst>
                                    <p:set>
                                      <p:cBhvr>
                                        <p:cTn id="4746" dur="1" fill="hold">
                                          <p:stCondLst>
                                            <p:cond delay="0"/>
                                          </p:stCondLst>
                                        </p:cTn>
                                        <p:tgtEl>
                                          <p:spTgt spid="2176"/>
                                        </p:tgtEl>
                                        <p:attrNameLst>
                                          <p:attrName>style.visibility</p:attrName>
                                        </p:attrNameLst>
                                      </p:cBhvr>
                                      <p:to>
                                        <p:strVal val="hidden"/>
                                      </p:to>
                                    </p:set>
                                  </p:childTnLst>
                                </p:cTn>
                              </p:par>
                            </p:childTnLst>
                          </p:cTn>
                        </p:par>
                        <p:par>
                          <p:cTn id="4747" fill="hold">
                            <p:stCondLst>
                              <p:cond delay="21000"/>
                            </p:stCondLst>
                            <p:childTnLst>
                              <p:par>
                                <p:cTn id="4748" nodeType="afterEffect" fill="hold" presetClass="exit" presetID="1">
                                  <p:stCondLst>
                                    <p:cond delay="1000"/>
                                  </p:stCondLst>
                                  <p:childTnLst>
                                    <p:set>
                                      <p:cBhvr>
                                        <p:cTn id="4749" dur="1" fill="hold">
                                          <p:stCondLst>
                                            <p:cond delay="0"/>
                                          </p:stCondLst>
                                        </p:cTn>
                                        <p:tgtEl>
                                          <p:spTgt spid="2175"/>
                                        </p:tgtEl>
                                        <p:attrNameLst>
                                          <p:attrName>style.visibility</p:attrName>
                                        </p:attrNameLst>
                                      </p:cBhvr>
                                      <p:to>
                                        <p:strVal val="hidden"/>
                                      </p:to>
                                    </p:set>
                                  </p:childTnLst>
                                </p:cTn>
                              </p:par>
                            </p:childTnLst>
                          </p:cTn>
                        </p:par>
                        <p:par>
                          <p:cTn id="4750" fill="hold">
                            <p:stCondLst>
                              <p:cond delay="22000"/>
                            </p:stCondLst>
                            <p:childTnLst>
                              <p:par>
                                <p:cTn id="4751" nodeType="afterEffect" fill="hold" presetClass="exit" presetID="1">
                                  <p:stCondLst>
                                    <p:cond delay="1000"/>
                                  </p:stCondLst>
                                  <p:childTnLst>
                                    <p:set>
                                      <p:cBhvr>
                                        <p:cTn id="4752" dur="1" fill="hold">
                                          <p:stCondLst>
                                            <p:cond delay="0"/>
                                          </p:stCondLst>
                                        </p:cTn>
                                        <p:tgtEl>
                                          <p:spTgt spid="2174"/>
                                        </p:tgtEl>
                                        <p:attrNameLst>
                                          <p:attrName>style.visibility</p:attrName>
                                        </p:attrNameLst>
                                      </p:cBhvr>
                                      <p:to>
                                        <p:strVal val="hidden"/>
                                      </p:to>
                                    </p:set>
                                  </p:childTnLst>
                                </p:cTn>
                              </p:par>
                            </p:childTnLst>
                          </p:cTn>
                        </p:par>
                        <p:par>
                          <p:cTn id="4753" fill="hold">
                            <p:stCondLst>
                              <p:cond delay="23000"/>
                            </p:stCondLst>
                            <p:childTnLst>
                              <p:par>
                                <p:cTn id="4754" nodeType="afterEffect" fill="hold" presetClass="exit" presetID="1">
                                  <p:stCondLst>
                                    <p:cond delay="1000"/>
                                  </p:stCondLst>
                                  <p:childTnLst>
                                    <p:set>
                                      <p:cBhvr>
                                        <p:cTn id="4755" dur="1" fill="hold">
                                          <p:stCondLst>
                                            <p:cond delay="0"/>
                                          </p:stCondLst>
                                        </p:cTn>
                                        <p:tgtEl>
                                          <p:spTgt spid="2173"/>
                                        </p:tgtEl>
                                        <p:attrNameLst>
                                          <p:attrName>style.visibility</p:attrName>
                                        </p:attrNameLst>
                                      </p:cBhvr>
                                      <p:to>
                                        <p:strVal val="hidden"/>
                                      </p:to>
                                    </p:set>
                                  </p:childTnLst>
                                </p:cTn>
                              </p:par>
                            </p:childTnLst>
                          </p:cTn>
                        </p:par>
                        <p:par>
                          <p:cTn id="4756" fill="hold">
                            <p:stCondLst>
                              <p:cond delay="24000"/>
                            </p:stCondLst>
                            <p:childTnLst>
                              <p:par>
                                <p:cTn id="4757" nodeType="afterEffect" fill="hold" presetClass="exit" presetID="1">
                                  <p:stCondLst>
                                    <p:cond delay="1000"/>
                                  </p:stCondLst>
                                  <p:childTnLst>
                                    <p:set>
                                      <p:cBhvr>
                                        <p:cTn id="4758" dur="1" fill="hold">
                                          <p:stCondLst>
                                            <p:cond delay="9"/>
                                          </p:stCondLst>
                                        </p:cTn>
                                        <p:tgtEl>
                                          <p:spTgt spid="21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#61</a:t>
            </a:r>
            <a:endParaRPr b="0" lang="en-US" sz="4400" strike="noStrike" u="none">
              <a:solidFill>
                <a:srgbClr val="ffffff"/>
              </a:solidFill>
              <a:uFillTx/>
              <a:latin typeface="Arial"/>
            </a:endParaRPr>
          </a:p>
        </p:txBody>
      </p:sp>
      <p:sp>
        <p:nvSpPr>
          <p:cNvPr id="2198" name="PlaceHolder 52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you may be blameless  </a:t>
            </a:r>
            <a:endParaRPr b="0" lang="en-US" sz="3200" strike="noStrike" u="none">
              <a:solidFill>
                <a:srgbClr val="ffffff"/>
              </a:solidFill>
              <a:uFillTx/>
              <a:latin typeface="Arial"/>
            </a:endParaRPr>
          </a:p>
        </p:txBody>
      </p:sp>
      <p:sp>
        <p:nvSpPr>
          <p:cNvPr id="2199" name="PlaceHolder 53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que seáis irreprensibles </a:t>
            </a:r>
            <a:endParaRPr b="0" lang="en-US" sz="3200" strike="noStrike" u="none">
              <a:solidFill>
                <a:srgbClr val="ffffff"/>
              </a:solidFill>
              <a:uFillTx/>
              <a:latin typeface="Arial"/>
            </a:endParaRPr>
          </a:p>
        </p:txBody>
      </p:sp>
      <p:sp>
        <p:nvSpPr>
          <p:cNvPr id="2200" name="PlaceHolder 53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que vous soyez irréprochables</a:t>
            </a:r>
            <a:endParaRPr b="0" lang="en-US" sz="3200" strike="noStrike" u="none">
              <a:solidFill>
                <a:srgbClr val="ffffff"/>
              </a:solidFill>
              <a:uFillTx/>
              <a:latin typeface="Arial"/>
            </a:endParaRPr>
          </a:p>
        </p:txBody>
      </p:sp>
      <p:sp>
        <p:nvSpPr>
          <p:cNvPr id="2201" name="PlaceHolder 53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ἀνεγκλήτους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#62</a:t>
            </a:r>
            <a:endParaRPr b="0" lang="en-US" sz="4400" strike="noStrike" u="none">
              <a:solidFill>
                <a:srgbClr val="ffffff"/>
              </a:solidFill>
              <a:uFillTx/>
              <a:latin typeface="Arial"/>
            </a:endParaRPr>
          </a:p>
        </p:txBody>
      </p:sp>
      <p:sp>
        <p:nvSpPr>
          <p:cNvPr id="220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6:16, who is one body with a harlot?  </a:t>
            </a:r>
            <a:endParaRPr b="0" lang="en-US" sz="3200" strike="noStrike" u="none">
              <a:solidFill>
                <a:srgbClr val="ffffff"/>
              </a:solidFill>
              <a:uFillTx/>
              <a:latin typeface="Arial"/>
            </a:endParaRPr>
          </a:p>
        </p:txBody>
      </p:sp>
      <p:sp>
        <p:nvSpPr>
          <p:cNvPr id="2204" name="PlaceHolder 53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6:16, ¿quién forma un solo cuerpo con la ramera? </a:t>
            </a:r>
            <a:endParaRPr b="0" lang="en-US" sz="3200" strike="noStrike" u="none">
              <a:solidFill>
                <a:srgbClr val="ffffff"/>
              </a:solidFill>
              <a:uFillTx/>
              <a:latin typeface="Arial"/>
            </a:endParaRPr>
          </a:p>
        </p:txBody>
      </p:sp>
      <p:sp>
        <p:nvSpPr>
          <p:cNvPr id="2205" name="PlaceHolder 53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6:16, qui forme un seul corps avec une prostituée?</a:t>
            </a:r>
            <a:endParaRPr b="0" lang="en-US" sz="3200" strike="noStrike" u="none">
              <a:solidFill>
                <a:srgbClr val="ffffff"/>
              </a:solidFill>
              <a:uFillTx/>
              <a:latin typeface="Arial"/>
            </a:endParaRPr>
          </a:p>
        </p:txBody>
      </p:sp>
      <p:sp>
        <p:nvSpPr>
          <p:cNvPr id="2206" name="TextBox 15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07" name="TextBox 15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08" name="TextBox 15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09" name="TextBox 15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10" name="TextBox 15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11" name="TextBox 15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12" name="TextBox 15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13" name="TextBox 15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14" name="TextBox 15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15" name="TextBox 15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16" name="TextBox 15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17" name="TextBox 15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8" name="TextBox 15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19" name="TextBox 15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20" name="TextBox 15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21" name="TextBox 15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22" name="TextBox 15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23" name="TextBox 15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24" name="TextBox 15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25" name="TextBox 15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26" name="TextBox 15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27" name="TextBox 15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28" name="TextBox 15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29" name="TextBox 15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230" name="TextBox 15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231" name="TextBox 15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759" dur="indefinite" restart="never" nodeType="tmRoot">
          <p:childTnLst>
            <p:seq>
              <p:cTn id="4760" dur="indefinite" nodeType="mainSeq">
                <p:childTnLst>
                  <p:par>
                    <p:cTn id="4761" fill="hold">
                      <p:stCondLst>
                        <p:cond delay="indefinite"/>
                      </p:stCondLst>
                      <p:childTnLst>
                        <p:par>
                          <p:cTn id="4762" fill="hold">
                            <p:stCondLst>
                              <p:cond delay="0"/>
                            </p:stCondLst>
                            <p:childTnLst>
                              <p:par>
                                <p:cTn id="4763" nodeType="clickEffect" fill="hold" presetClass="exit" presetID="1">
                                  <p:stCondLst>
                                    <p:cond delay="1000"/>
                                  </p:stCondLst>
                                  <p:childTnLst>
                                    <p:set>
                                      <p:cBhvr>
                                        <p:cTn id="4764" dur="1" fill="hold">
                                          <p:stCondLst>
                                            <p:cond delay="0"/>
                                          </p:stCondLst>
                                        </p:cTn>
                                        <p:tgtEl>
                                          <p:spTgt spid="2231"/>
                                        </p:tgtEl>
                                        <p:attrNameLst>
                                          <p:attrName>style.visibility</p:attrName>
                                        </p:attrNameLst>
                                      </p:cBhvr>
                                      <p:to>
                                        <p:strVal val="hidden"/>
                                      </p:to>
                                    </p:set>
                                  </p:childTnLst>
                                </p:cTn>
                              </p:par>
                            </p:childTnLst>
                          </p:cTn>
                        </p:par>
                        <p:par>
                          <p:cTn id="4765" fill="hold">
                            <p:stCondLst>
                              <p:cond delay="1000"/>
                            </p:stCondLst>
                            <p:childTnLst>
                              <p:par>
                                <p:cTn id="4766" nodeType="afterEffect" fill="hold" presetClass="exit" presetID="1">
                                  <p:stCondLst>
                                    <p:cond delay="1000"/>
                                  </p:stCondLst>
                                  <p:childTnLst>
                                    <p:set>
                                      <p:cBhvr>
                                        <p:cTn id="4767" dur="1" fill="hold">
                                          <p:stCondLst>
                                            <p:cond delay="0"/>
                                          </p:stCondLst>
                                        </p:cTn>
                                        <p:tgtEl>
                                          <p:spTgt spid="2230"/>
                                        </p:tgtEl>
                                        <p:attrNameLst>
                                          <p:attrName>style.visibility</p:attrName>
                                        </p:attrNameLst>
                                      </p:cBhvr>
                                      <p:to>
                                        <p:strVal val="hidden"/>
                                      </p:to>
                                    </p:set>
                                  </p:childTnLst>
                                </p:cTn>
                              </p:par>
                            </p:childTnLst>
                          </p:cTn>
                        </p:par>
                        <p:par>
                          <p:cTn id="4768" fill="hold">
                            <p:stCondLst>
                              <p:cond delay="2000"/>
                            </p:stCondLst>
                            <p:childTnLst>
                              <p:par>
                                <p:cTn id="4769" nodeType="afterEffect" fill="hold" presetClass="exit" presetID="1">
                                  <p:stCondLst>
                                    <p:cond delay="1000"/>
                                  </p:stCondLst>
                                  <p:childTnLst>
                                    <p:set>
                                      <p:cBhvr>
                                        <p:cTn id="4770" dur="1" fill="hold">
                                          <p:stCondLst>
                                            <p:cond delay="0"/>
                                          </p:stCondLst>
                                        </p:cTn>
                                        <p:tgtEl>
                                          <p:spTgt spid="2229"/>
                                        </p:tgtEl>
                                        <p:attrNameLst>
                                          <p:attrName>style.visibility</p:attrName>
                                        </p:attrNameLst>
                                      </p:cBhvr>
                                      <p:to>
                                        <p:strVal val="hidden"/>
                                      </p:to>
                                    </p:set>
                                  </p:childTnLst>
                                </p:cTn>
                              </p:par>
                            </p:childTnLst>
                          </p:cTn>
                        </p:par>
                        <p:par>
                          <p:cTn id="4771" fill="hold">
                            <p:stCondLst>
                              <p:cond delay="3000"/>
                            </p:stCondLst>
                            <p:childTnLst>
                              <p:par>
                                <p:cTn id="4772" nodeType="afterEffect" fill="hold" presetClass="exit" presetID="1">
                                  <p:stCondLst>
                                    <p:cond delay="1000"/>
                                  </p:stCondLst>
                                  <p:childTnLst>
                                    <p:set>
                                      <p:cBhvr>
                                        <p:cTn id="4773" dur="1" fill="hold">
                                          <p:stCondLst>
                                            <p:cond delay="0"/>
                                          </p:stCondLst>
                                        </p:cTn>
                                        <p:tgtEl>
                                          <p:spTgt spid="2228"/>
                                        </p:tgtEl>
                                        <p:attrNameLst>
                                          <p:attrName>style.visibility</p:attrName>
                                        </p:attrNameLst>
                                      </p:cBhvr>
                                      <p:to>
                                        <p:strVal val="hidden"/>
                                      </p:to>
                                    </p:set>
                                  </p:childTnLst>
                                </p:cTn>
                              </p:par>
                            </p:childTnLst>
                          </p:cTn>
                        </p:par>
                        <p:par>
                          <p:cTn id="4774" fill="hold">
                            <p:stCondLst>
                              <p:cond delay="4000"/>
                            </p:stCondLst>
                            <p:childTnLst>
                              <p:par>
                                <p:cTn id="4775" nodeType="afterEffect" fill="hold" presetClass="exit" presetID="1">
                                  <p:stCondLst>
                                    <p:cond delay="1000"/>
                                  </p:stCondLst>
                                  <p:childTnLst>
                                    <p:set>
                                      <p:cBhvr>
                                        <p:cTn id="4776" dur="1" fill="hold">
                                          <p:stCondLst>
                                            <p:cond delay="0"/>
                                          </p:stCondLst>
                                        </p:cTn>
                                        <p:tgtEl>
                                          <p:spTgt spid="2227"/>
                                        </p:tgtEl>
                                        <p:attrNameLst>
                                          <p:attrName>style.visibility</p:attrName>
                                        </p:attrNameLst>
                                      </p:cBhvr>
                                      <p:to>
                                        <p:strVal val="hidden"/>
                                      </p:to>
                                    </p:set>
                                  </p:childTnLst>
                                </p:cTn>
                              </p:par>
                            </p:childTnLst>
                          </p:cTn>
                        </p:par>
                        <p:par>
                          <p:cTn id="4777" fill="hold">
                            <p:stCondLst>
                              <p:cond delay="5000"/>
                            </p:stCondLst>
                            <p:childTnLst>
                              <p:par>
                                <p:cTn id="4778" nodeType="afterEffect" fill="hold" presetClass="exit" presetID="1">
                                  <p:stCondLst>
                                    <p:cond delay="1000"/>
                                  </p:stCondLst>
                                  <p:childTnLst>
                                    <p:set>
                                      <p:cBhvr>
                                        <p:cTn id="4779" dur="1" fill="hold">
                                          <p:stCondLst>
                                            <p:cond delay="0"/>
                                          </p:stCondLst>
                                        </p:cTn>
                                        <p:tgtEl>
                                          <p:spTgt spid="2226"/>
                                        </p:tgtEl>
                                        <p:attrNameLst>
                                          <p:attrName>style.visibility</p:attrName>
                                        </p:attrNameLst>
                                      </p:cBhvr>
                                      <p:to>
                                        <p:strVal val="hidden"/>
                                      </p:to>
                                    </p:set>
                                  </p:childTnLst>
                                </p:cTn>
                              </p:par>
                            </p:childTnLst>
                          </p:cTn>
                        </p:par>
                        <p:par>
                          <p:cTn id="4780" fill="hold">
                            <p:stCondLst>
                              <p:cond delay="6000"/>
                            </p:stCondLst>
                            <p:childTnLst>
                              <p:par>
                                <p:cTn id="4781" nodeType="afterEffect" fill="hold" presetClass="exit" presetID="1">
                                  <p:stCondLst>
                                    <p:cond delay="1000"/>
                                  </p:stCondLst>
                                  <p:childTnLst>
                                    <p:set>
                                      <p:cBhvr>
                                        <p:cTn id="4782" dur="1" fill="hold">
                                          <p:stCondLst>
                                            <p:cond delay="0"/>
                                          </p:stCondLst>
                                        </p:cTn>
                                        <p:tgtEl>
                                          <p:spTgt spid="2225"/>
                                        </p:tgtEl>
                                        <p:attrNameLst>
                                          <p:attrName>style.visibility</p:attrName>
                                        </p:attrNameLst>
                                      </p:cBhvr>
                                      <p:to>
                                        <p:strVal val="hidden"/>
                                      </p:to>
                                    </p:set>
                                  </p:childTnLst>
                                </p:cTn>
                              </p:par>
                            </p:childTnLst>
                          </p:cTn>
                        </p:par>
                        <p:par>
                          <p:cTn id="4783" fill="hold">
                            <p:stCondLst>
                              <p:cond delay="7000"/>
                            </p:stCondLst>
                            <p:childTnLst>
                              <p:par>
                                <p:cTn id="4784" nodeType="afterEffect" fill="hold" presetClass="exit" presetID="1">
                                  <p:stCondLst>
                                    <p:cond delay="1000"/>
                                  </p:stCondLst>
                                  <p:childTnLst>
                                    <p:set>
                                      <p:cBhvr>
                                        <p:cTn id="4785" dur="1" fill="hold">
                                          <p:stCondLst>
                                            <p:cond delay="0"/>
                                          </p:stCondLst>
                                        </p:cTn>
                                        <p:tgtEl>
                                          <p:spTgt spid="2224"/>
                                        </p:tgtEl>
                                        <p:attrNameLst>
                                          <p:attrName>style.visibility</p:attrName>
                                        </p:attrNameLst>
                                      </p:cBhvr>
                                      <p:to>
                                        <p:strVal val="hidden"/>
                                      </p:to>
                                    </p:set>
                                  </p:childTnLst>
                                </p:cTn>
                              </p:par>
                            </p:childTnLst>
                          </p:cTn>
                        </p:par>
                        <p:par>
                          <p:cTn id="4786" fill="hold">
                            <p:stCondLst>
                              <p:cond delay="8000"/>
                            </p:stCondLst>
                            <p:childTnLst>
                              <p:par>
                                <p:cTn id="4787" nodeType="afterEffect" fill="hold" presetClass="exit" presetID="1">
                                  <p:stCondLst>
                                    <p:cond delay="1000"/>
                                  </p:stCondLst>
                                  <p:childTnLst>
                                    <p:set>
                                      <p:cBhvr>
                                        <p:cTn id="4788" dur="1" fill="hold">
                                          <p:stCondLst>
                                            <p:cond delay="0"/>
                                          </p:stCondLst>
                                        </p:cTn>
                                        <p:tgtEl>
                                          <p:spTgt spid="2223"/>
                                        </p:tgtEl>
                                        <p:attrNameLst>
                                          <p:attrName>style.visibility</p:attrName>
                                        </p:attrNameLst>
                                      </p:cBhvr>
                                      <p:to>
                                        <p:strVal val="hidden"/>
                                      </p:to>
                                    </p:set>
                                  </p:childTnLst>
                                </p:cTn>
                              </p:par>
                            </p:childTnLst>
                          </p:cTn>
                        </p:par>
                        <p:par>
                          <p:cTn id="4789" fill="hold">
                            <p:stCondLst>
                              <p:cond delay="9000"/>
                            </p:stCondLst>
                            <p:childTnLst>
                              <p:par>
                                <p:cTn id="4790" nodeType="afterEffect" fill="hold" presetClass="exit" presetID="1">
                                  <p:stCondLst>
                                    <p:cond delay="1000"/>
                                  </p:stCondLst>
                                  <p:childTnLst>
                                    <p:set>
                                      <p:cBhvr>
                                        <p:cTn id="4791" dur="1" fill="hold">
                                          <p:stCondLst>
                                            <p:cond delay="0"/>
                                          </p:stCondLst>
                                        </p:cTn>
                                        <p:tgtEl>
                                          <p:spTgt spid="2222"/>
                                        </p:tgtEl>
                                        <p:attrNameLst>
                                          <p:attrName>style.visibility</p:attrName>
                                        </p:attrNameLst>
                                      </p:cBhvr>
                                      <p:to>
                                        <p:strVal val="hidden"/>
                                      </p:to>
                                    </p:set>
                                  </p:childTnLst>
                                </p:cTn>
                              </p:par>
                            </p:childTnLst>
                          </p:cTn>
                        </p:par>
                        <p:par>
                          <p:cTn id="4792" fill="hold">
                            <p:stCondLst>
                              <p:cond delay="10000"/>
                            </p:stCondLst>
                            <p:childTnLst>
                              <p:par>
                                <p:cTn id="4793" nodeType="afterEffect" fill="hold" presetClass="exit" presetID="1">
                                  <p:stCondLst>
                                    <p:cond delay="1000"/>
                                  </p:stCondLst>
                                  <p:childTnLst>
                                    <p:set>
                                      <p:cBhvr>
                                        <p:cTn id="4794" dur="1" fill="hold">
                                          <p:stCondLst>
                                            <p:cond delay="0"/>
                                          </p:stCondLst>
                                        </p:cTn>
                                        <p:tgtEl>
                                          <p:spTgt spid="2221"/>
                                        </p:tgtEl>
                                        <p:attrNameLst>
                                          <p:attrName>style.visibility</p:attrName>
                                        </p:attrNameLst>
                                      </p:cBhvr>
                                      <p:to>
                                        <p:strVal val="hidden"/>
                                      </p:to>
                                    </p:set>
                                  </p:childTnLst>
                                </p:cTn>
                              </p:par>
                            </p:childTnLst>
                          </p:cTn>
                        </p:par>
                        <p:par>
                          <p:cTn id="4795" fill="hold">
                            <p:stCondLst>
                              <p:cond delay="11000"/>
                            </p:stCondLst>
                            <p:childTnLst>
                              <p:par>
                                <p:cTn id="4796" nodeType="afterEffect" fill="hold" presetClass="exit" presetID="1">
                                  <p:stCondLst>
                                    <p:cond delay="1000"/>
                                  </p:stCondLst>
                                  <p:childTnLst>
                                    <p:set>
                                      <p:cBhvr>
                                        <p:cTn id="4797" dur="1" fill="hold">
                                          <p:stCondLst>
                                            <p:cond delay="0"/>
                                          </p:stCondLst>
                                        </p:cTn>
                                        <p:tgtEl>
                                          <p:spTgt spid="2220"/>
                                        </p:tgtEl>
                                        <p:attrNameLst>
                                          <p:attrName>style.visibility</p:attrName>
                                        </p:attrNameLst>
                                      </p:cBhvr>
                                      <p:to>
                                        <p:strVal val="hidden"/>
                                      </p:to>
                                    </p:set>
                                  </p:childTnLst>
                                </p:cTn>
                              </p:par>
                            </p:childTnLst>
                          </p:cTn>
                        </p:par>
                        <p:par>
                          <p:cTn id="4798" fill="hold">
                            <p:stCondLst>
                              <p:cond delay="12000"/>
                            </p:stCondLst>
                            <p:childTnLst>
                              <p:par>
                                <p:cTn id="4799" nodeType="afterEffect" fill="hold" presetClass="exit" presetID="1">
                                  <p:stCondLst>
                                    <p:cond delay="1000"/>
                                  </p:stCondLst>
                                  <p:childTnLst>
                                    <p:set>
                                      <p:cBhvr>
                                        <p:cTn id="4800" dur="1" fill="hold">
                                          <p:stCondLst>
                                            <p:cond delay="0"/>
                                          </p:stCondLst>
                                        </p:cTn>
                                        <p:tgtEl>
                                          <p:spTgt spid="2219"/>
                                        </p:tgtEl>
                                        <p:attrNameLst>
                                          <p:attrName>style.visibility</p:attrName>
                                        </p:attrNameLst>
                                      </p:cBhvr>
                                      <p:to>
                                        <p:strVal val="hidden"/>
                                      </p:to>
                                    </p:set>
                                  </p:childTnLst>
                                </p:cTn>
                              </p:par>
                            </p:childTnLst>
                          </p:cTn>
                        </p:par>
                        <p:par>
                          <p:cTn id="4801" fill="hold">
                            <p:stCondLst>
                              <p:cond delay="13000"/>
                            </p:stCondLst>
                            <p:childTnLst>
                              <p:par>
                                <p:cTn id="4802" nodeType="afterEffect" fill="hold" presetClass="exit" presetID="1">
                                  <p:stCondLst>
                                    <p:cond delay="1000"/>
                                  </p:stCondLst>
                                  <p:childTnLst>
                                    <p:set>
                                      <p:cBhvr>
                                        <p:cTn id="4803" dur="1" fill="hold">
                                          <p:stCondLst>
                                            <p:cond delay="0"/>
                                          </p:stCondLst>
                                        </p:cTn>
                                        <p:tgtEl>
                                          <p:spTgt spid="2218"/>
                                        </p:tgtEl>
                                        <p:attrNameLst>
                                          <p:attrName>style.visibility</p:attrName>
                                        </p:attrNameLst>
                                      </p:cBhvr>
                                      <p:to>
                                        <p:strVal val="hidden"/>
                                      </p:to>
                                    </p:set>
                                  </p:childTnLst>
                                </p:cTn>
                              </p:par>
                            </p:childTnLst>
                          </p:cTn>
                        </p:par>
                        <p:par>
                          <p:cTn id="4804" fill="hold">
                            <p:stCondLst>
                              <p:cond delay="14000"/>
                            </p:stCondLst>
                            <p:childTnLst>
                              <p:par>
                                <p:cTn id="4805" nodeType="afterEffect" fill="hold" presetClass="exit" presetID="1">
                                  <p:stCondLst>
                                    <p:cond delay="1000"/>
                                  </p:stCondLst>
                                  <p:childTnLst>
                                    <p:set>
                                      <p:cBhvr>
                                        <p:cTn id="4806" dur="1" fill="hold">
                                          <p:stCondLst>
                                            <p:cond delay="0"/>
                                          </p:stCondLst>
                                        </p:cTn>
                                        <p:tgtEl>
                                          <p:spTgt spid="2217"/>
                                        </p:tgtEl>
                                        <p:attrNameLst>
                                          <p:attrName>style.visibility</p:attrName>
                                        </p:attrNameLst>
                                      </p:cBhvr>
                                      <p:to>
                                        <p:strVal val="hidden"/>
                                      </p:to>
                                    </p:set>
                                  </p:childTnLst>
                                </p:cTn>
                              </p:par>
                            </p:childTnLst>
                          </p:cTn>
                        </p:par>
                        <p:par>
                          <p:cTn id="4807" fill="hold">
                            <p:stCondLst>
                              <p:cond delay="15000"/>
                            </p:stCondLst>
                            <p:childTnLst>
                              <p:par>
                                <p:cTn id="4808" nodeType="afterEffect" fill="hold" presetClass="exit" presetID="1">
                                  <p:stCondLst>
                                    <p:cond delay="1000"/>
                                  </p:stCondLst>
                                  <p:childTnLst>
                                    <p:set>
                                      <p:cBhvr>
                                        <p:cTn id="4809" dur="1" fill="hold">
                                          <p:stCondLst>
                                            <p:cond delay="0"/>
                                          </p:stCondLst>
                                        </p:cTn>
                                        <p:tgtEl>
                                          <p:spTgt spid="2216"/>
                                        </p:tgtEl>
                                        <p:attrNameLst>
                                          <p:attrName>style.visibility</p:attrName>
                                        </p:attrNameLst>
                                      </p:cBhvr>
                                      <p:to>
                                        <p:strVal val="hidden"/>
                                      </p:to>
                                    </p:set>
                                  </p:childTnLst>
                                </p:cTn>
                              </p:par>
                            </p:childTnLst>
                          </p:cTn>
                        </p:par>
                        <p:par>
                          <p:cTn id="4810" fill="hold">
                            <p:stCondLst>
                              <p:cond delay="16000"/>
                            </p:stCondLst>
                            <p:childTnLst>
                              <p:par>
                                <p:cTn id="4811" nodeType="afterEffect" fill="hold" presetClass="exit" presetID="1">
                                  <p:stCondLst>
                                    <p:cond delay="1000"/>
                                  </p:stCondLst>
                                  <p:childTnLst>
                                    <p:set>
                                      <p:cBhvr>
                                        <p:cTn id="4812" dur="1" fill="hold">
                                          <p:stCondLst>
                                            <p:cond delay="0"/>
                                          </p:stCondLst>
                                        </p:cTn>
                                        <p:tgtEl>
                                          <p:spTgt spid="2215"/>
                                        </p:tgtEl>
                                        <p:attrNameLst>
                                          <p:attrName>style.visibility</p:attrName>
                                        </p:attrNameLst>
                                      </p:cBhvr>
                                      <p:to>
                                        <p:strVal val="hidden"/>
                                      </p:to>
                                    </p:set>
                                  </p:childTnLst>
                                </p:cTn>
                              </p:par>
                            </p:childTnLst>
                          </p:cTn>
                        </p:par>
                        <p:par>
                          <p:cTn id="4813" fill="hold">
                            <p:stCondLst>
                              <p:cond delay="17000"/>
                            </p:stCondLst>
                            <p:childTnLst>
                              <p:par>
                                <p:cTn id="4814" nodeType="afterEffect" fill="hold" presetClass="exit" presetID="1">
                                  <p:stCondLst>
                                    <p:cond delay="1000"/>
                                  </p:stCondLst>
                                  <p:childTnLst>
                                    <p:set>
                                      <p:cBhvr>
                                        <p:cTn id="4815" dur="1" fill="hold">
                                          <p:stCondLst>
                                            <p:cond delay="0"/>
                                          </p:stCondLst>
                                        </p:cTn>
                                        <p:tgtEl>
                                          <p:spTgt spid="2214"/>
                                        </p:tgtEl>
                                        <p:attrNameLst>
                                          <p:attrName>style.visibility</p:attrName>
                                        </p:attrNameLst>
                                      </p:cBhvr>
                                      <p:to>
                                        <p:strVal val="hidden"/>
                                      </p:to>
                                    </p:set>
                                  </p:childTnLst>
                                </p:cTn>
                              </p:par>
                            </p:childTnLst>
                          </p:cTn>
                        </p:par>
                        <p:par>
                          <p:cTn id="4816" fill="hold">
                            <p:stCondLst>
                              <p:cond delay="18000"/>
                            </p:stCondLst>
                            <p:childTnLst>
                              <p:par>
                                <p:cTn id="4817" nodeType="afterEffect" fill="hold" presetClass="exit" presetID="1">
                                  <p:stCondLst>
                                    <p:cond delay="1000"/>
                                  </p:stCondLst>
                                  <p:childTnLst>
                                    <p:set>
                                      <p:cBhvr>
                                        <p:cTn id="4818" dur="1" fill="hold">
                                          <p:stCondLst>
                                            <p:cond delay="0"/>
                                          </p:stCondLst>
                                        </p:cTn>
                                        <p:tgtEl>
                                          <p:spTgt spid="2213"/>
                                        </p:tgtEl>
                                        <p:attrNameLst>
                                          <p:attrName>style.visibility</p:attrName>
                                        </p:attrNameLst>
                                      </p:cBhvr>
                                      <p:to>
                                        <p:strVal val="hidden"/>
                                      </p:to>
                                    </p:set>
                                  </p:childTnLst>
                                </p:cTn>
                              </p:par>
                            </p:childTnLst>
                          </p:cTn>
                        </p:par>
                        <p:par>
                          <p:cTn id="4819" fill="hold">
                            <p:stCondLst>
                              <p:cond delay="19000"/>
                            </p:stCondLst>
                            <p:childTnLst>
                              <p:par>
                                <p:cTn id="4820" nodeType="afterEffect" fill="hold" presetClass="exit" presetID="1">
                                  <p:stCondLst>
                                    <p:cond delay="1000"/>
                                  </p:stCondLst>
                                  <p:childTnLst>
                                    <p:set>
                                      <p:cBhvr>
                                        <p:cTn id="4821" dur="1" fill="hold">
                                          <p:stCondLst>
                                            <p:cond delay="0"/>
                                          </p:stCondLst>
                                        </p:cTn>
                                        <p:tgtEl>
                                          <p:spTgt spid="2212"/>
                                        </p:tgtEl>
                                        <p:attrNameLst>
                                          <p:attrName>style.visibility</p:attrName>
                                        </p:attrNameLst>
                                      </p:cBhvr>
                                      <p:to>
                                        <p:strVal val="hidden"/>
                                      </p:to>
                                    </p:set>
                                  </p:childTnLst>
                                </p:cTn>
                              </p:par>
                            </p:childTnLst>
                          </p:cTn>
                        </p:par>
                        <p:par>
                          <p:cTn id="4822" fill="hold">
                            <p:stCondLst>
                              <p:cond delay="20000"/>
                            </p:stCondLst>
                            <p:childTnLst>
                              <p:par>
                                <p:cTn id="4823" nodeType="afterEffect" fill="hold" presetClass="exit" presetID="1">
                                  <p:stCondLst>
                                    <p:cond delay="1000"/>
                                  </p:stCondLst>
                                  <p:childTnLst>
                                    <p:set>
                                      <p:cBhvr>
                                        <p:cTn id="4824" dur="1" fill="hold">
                                          <p:stCondLst>
                                            <p:cond delay="0"/>
                                          </p:stCondLst>
                                        </p:cTn>
                                        <p:tgtEl>
                                          <p:spTgt spid="2211"/>
                                        </p:tgtEl>
                                        <p:attrNameLst>
                                          <p:attrName>style.visibility</p:attrName>
                                        </p:attrNameLst>
                                      </p:cBhvr>
                                      <p:to>
                                        <p:strVal val="hidden"/>
                                      </p:to>
                                    </p:set>
                                  </p:childTnLst>
                                </p:cTn>
                              </p:par>
                            </p:childTnLst>
                          </p:cTn>
                        </p:par>
                        <p:par>
                          <p:cTn id="4825" fill="hold">
                            <p:stCondLst>
                              <p:cond delay="21000"/>
                            </p:stCondLst>
                            <p:childTnLst>
                              <p:par>
                                <p:cTn id="4826" nodeType="afterEffect" fill="hold" presetClass="exit" presetID="1">
                                  <p:stCondLst>
                                    <p:cond delay="1000"/>
                                  </p:stCondLst>
                                  <p:childTnLst>
                                    <p:set>
                                      <p:cBhvr>
                                        <p:cTn id="4827" dur="1" fill="hold">
                                          <p:stCondLst>
                                            <p:cond delay="0"/>
                                          </p:stCondLst>
                                        </p:cTn>
                                        <p:tgtEl>
                                          <p:spTgt spid="2210"/>
                                        </p:tgtEl>
                                        <p:attrNameLst>
                                          <p:attrName>style.visibility</p:attrName>
                                        </p:attrNameLst>
                                      </p:cBhvr>
                                      <p:to>
                                        <p:strVal val="hidden"/>
                                      </p:to>
                                    </p:set>
                                  </p:childTnLst>
                                </p:cTn>
                              </p:par>
                            </p:childTnLst>
                          </p:cTn>
                        </p:par>
                        <p:par>
                          <p:cTn id="4828" fill="hold">
                            <p:stCondLst>
                              <p:cond delay="22000"/>
                            </p:stCondLst>
                            <p:childTnLst>
                              <p:par>
                                <p:cTn id="4829" nodeType="afterEffect" fill="hold" presetClass="exit" presetID="1">
                                  <p:stCondLst>
                                    <p:cond delay="1000"/>
                                  </p:stCondLst>
                                  <p:childTnLst>
                                    <p:set>
                                      <p:cBhvr>
                                        <p:cTn id="4830" dur="1" fill="hold">
                                          <p:stCondLst>
                                            <p:cond delay="0"/>
                                          </p:stCondLst>
                                        </p:cTn>
                                        <p:tgtEl>
                                          <p:spTgt spid="2209"/>
                                        </p:tgtEl>
                                        <p:attrNameLst>
                                          <p:attrName>style.visibility</p:attrName>
                                        </p:attrNameLst>
                                      </p:cBhvr>
                                      <p:to>
                                        <p:strVal val="hidden"/>
                                      </p:to>
                                    </p:set>
                                  </p:childTnLst>
                                </p:cTn>
                              </p:par>
                            </p:childTnLst>
                          </p:cTn>
                        </p:par>
                        <p:par>
                          <p:cTn id="4831" fill="hold">
                            <p:stCondLst>
                              <p:cond delay="23000"/>
                            </p:stCondLst>
                            <p:childTnLst>
                              <p:par>
                                <p:cTn id="4832" nodeType="afterEffect" fill="hold" presetClass="exit" presetID="1">
                                  <p:stCondLst>
                                    <p:cond delay="1000"/>
                                  </p:stCondLst>
                                  <p:childTnLst>
                                    <p:set>
                                      <p:cBhvr>
                                        <p:cTn id="4833" dur="1" fill="hold">
                                          <p:stCondLst>
                                            <p:cond delay="0"/>
                                          </p:stCondLst>
                                        </p:cTn>
                                        <p:tgtEl>
                                          <p:spTgt spid="2208"/>
                                        </p:tgtEl>
                                        <p:attrNameLst>
                                          <p:attrName>style.visibility</p:attrName>
                                        </p:attrNameLst>
                                      </p:cBhvr>
                                      <p:to>
                                        <p:strVal val="hidden"/>
                                      </p:to>
                                    </p:set>
                                  </p:childTnLst>
                                </p:cTn>
                              </p:par>
                            </p:childTnLst>
                          </p:cTn>
                        </p:par>
                        <p:par>
                          <p:cTn id="4834" fill="hold">
                            <p:stCondLst>
                              <p:cond delay="24000"/>
                            </p:stCondLst>
                            <p:childTnLst>
                              <p:par>
                                <p:cTn id="4835" nodeType="afterEffect" fill="hold" presetClass="exit" presetID="1">
                                  <p:stCondLst>
                                    <p:cond delay="1000"/>
                                  </p:stCondLst>
                                  <p:childTnLst>
                                    <p:set>
                                      <p:cBhvr>
                                        <p:cTn id="4836" dur="1" fill="hold">
                                          <p:stCondLst>
                                            <p:cond delay="9"/>
                                          </p:stCondLst>
                                        </p:cTn>
                                        <p:tgtEl>
                                          <p:spTgt spid="22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#62</a:t>
            </a:r>
            <a:endParaRPr b="0" lang="en-US" sz="4400" strike="noStrike" u="none">
              <a:solidFill>
                <a:srgbClr val="ffffff"/>
              </a:solidFill>
              <a:uFillTx/>
              <a:latin typeface="Arial"/>
            </a:endParaRPr>
          </a:p>
        </p:txBody>
      </p:sp>
      <p:sp>
        <p:nvSpPr>
          <p:cNvPr id="2233" name="PlaceHolder 53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he who is joined to a harlot  </a:t>
            </a:r>
            <a:endParaRPr b="0" lang="en-US" sz="3200" strike="noStrike" u="none">
              <a:solidFill>
                <a:srgbClr val="ffffff"/>
              </a:solidFill>
              <a:uFillTx/>
              <a:latin typeface="Arial"/>
            </a:endParaRPr>
          </a:p>
        </p:txBody>
      </p:sp>
      <p:sp>
        <p:nvSpPr>
          <p:cNvPr id="2234" name="PlaceHolder 53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el que se une con una ramera, </a:t>
            </a:r>
            <a:endParaRPr b="0" lang="en-US" sz="3200" strike="noStrike" u="none">
              <a:solidFill>
                <a:srgbClr val="ffffff"/>
              </a:solidFill>
              <a:uFillTx/>
              <a:latin typeface="Arial"/>
            </a:endParaRPr>
          </a:p>
        </p:txBody>
      </p:sp>
      <p:sp>
        <p:nvSpPr>
          <p:cNvPr id="2235" name="PlaceHolder 54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celui qui s'attache à la prostituée</a:t>
            </a:r>
            <a:endParaRPr b="0" lang="en-US" sz="3200" strike="noStrike" u="none">
              <a:solidFill>
                <a:srgbClr val="ffffff"/>
              </a:solidFill>
              <a:uFillTx/>
              <a:latin typeface="Arial"/>
            </a:endParaRPr>
          </a:p>
        </p:txBody>
      </p:sp>
      <p:sp>
        <p:nvSpPr>
          <p:cNvPr id="2236" name="PlaceHolder 54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ὁ κολλώμενος τῇ πόρνῃ</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#63</a:t>
            </a:r>
            <a:endParaRPr b="0" lang="en-US" sz="4400" strike="noStrike" u="none">
              <a:solidFill>
                <a:srgbClr val="ffffff"/>
              </a:solidFill>
              <a:uFillTx/>
              <a:latin typeface="Arial"/>
            </a:endParaRPr>
          </a:p>
        </p:txBody>
      </p:sp>
      <p:sp>
        <p:nvSpPr>
          <p:cNvPr id="223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 what does God's grace do for you in everything?  </a:t>
            </a:r>
            <a:endParaRPr b="0" lang="en-US" sz="3200" strike="noStrike" u="none">
              <a:solidFill>
                <a:srgbClr val="ffffff"/>
              </a:solidFill>
              <a:uFillTx/>
              <a:latin typeface="Arial"/>
            </a:endParaRPr>
          </a:p>
        </p:txBody>
      </p:sp>
      <p:sp>
        <p:nvSpPr>
          <p:cNvPr id="2239" name="PlaceHolder 54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 ¿qué hace la gracia de Dios por ti en todo? </a:t>
            </a:r>
            <a:endParaRPr b="0" lang="en-US" sz="3200" strike="noStrike" u="none">
              <a:solidFill>
                <a:srgbClr val="ffffff"/>
              </a:solidFill>
              <a:uFillTx/>
              <a:latin typeface="Arial"/>
            </a:endParaRPr>
          </a:p>
        </p:txBody>
      </p:sp>
      <p:sp>
        <p:nvSpPr>
          <p:cNvPr id="2240" name="PlaceHolder 54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que fait la grâce de Dieu pour vous en toute chose?</a:t>
            </a:r>
            <a:endParaRPr b="0" lang="en-US" sz="3200" strike="noStrike" u="none">
              <a:solidFill>
                <a:srgbClr val="ffffff"/>
              </a:solidFill>
              <a:uFillTx/>
              <a:latin typeface="Arial"/>
            </a:endParaRPr>
          </a:p>
        </p:txBody>
      </p:sp>
      <p:sp>
        <p:nvSpPr>
          <p:cNvPr id="2241" name="TextBox 15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42" name="TextBox 15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43" name="TextBox 15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44" name="TextBox 15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45" name="TextBox 15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46" name="TextBox 15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47" name="TextBox 15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48" name="TextBox 15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49" name="TextBox 15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50" name="TextBox 15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51" name="TextBox 15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52" name="TextBox 15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53" name="TextBox 16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54" name="TextBox 16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55" name="TextBox 16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56" name="TextBox 16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7" name="TextBox 16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58" name="TextBox 16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59" name="TextBox 16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60" name="TextBox 16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61" name="TextBox 16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62" name="TextBox 16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63" name="TextBox 16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64" name="TextBox 16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265" name="TextBox 16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266" name="TextBox 16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837" dur="indefinite" restart="never" nodeType="tmRoot">
          <p:childTnLst>
            <p:seq>
              <p:cTn id="4838" dur="indefinite" nodeType="mainSeq">
                <p:childTnLst>
                  <p:par>
                    <p:cTn id="4839" fill="hold">
                      <p:stCondLst>
                        <p:cond delay="indefinite"/>
                      </p:stCondLst>
                      <p:childTnLst>
                        <p:par>
                          <p:cTn id="4840" fill="hold">
                            <p:stCondLst>
                              <p:cond delay="0"/>
                            </p:stCondLst>
                            <p:childTnLst>
                              <p:par>
                                <p:cTn id="4841" nodeType="clickEffect" fill="hold" presetClass="exit" presetID="1">
                                  <p:stCondLst>
                                    <p:cond delay="1000"/>
                                  </p:stCondLst>
                                  <p:childTnLst>
                                    <p:set>
                                      <p:cBhvr>
                                        <p:cTn id="4842" dur="1" fill="hold">
                                          <p:stCondLst>
                                            <p:cond delay="0"/>
                                          </p:stCondLst>
                                        </p:cTn>
                                        <p:tgtEl>
                                          <p:spTgt spid="2266"/>
                                        </p:tgtEl>
                                        <p:attrNameLst>
                                          <p:attrName>style.visibility</p:attrName>
                                        </p:attrNameLst>
                                      </p:cBhvr>
                                      <p:to>
                                        <p:strVal val="hidden"/>
                                      </p:to>
                                    </p:set>
                                  </p:childTnLst>
                                </p:cTn>
                              </p:par>
                            </p:childTnLst>
                          </p:cTn>
                        </p:par>
                        <p:par>
                          <p:cTn id="4843" fill="hold">
                            <p:stCondLst>
                              <p:cond delay="1000"/>
                            </p:stCondLst>
                            <p:childTnLst>
                              <p:par>
                                <p:cTn id="4844" nodeType="afterEffect" fill="hold" presetClass="exit" presetID="1">
                                  <p:stCondLst>
                                    <p:cond delay="1000"/>
                                  </p:stCondLst>
                                  <p:childTnLst>
                                    <p:set>
                                      <p:cBhvr>
                                        <p:cTn id="4845" dur="1" fill="hold">
                                          <p:stCondLst>
                                            <p:cond delay="0"/>
                                          </p:stCondLst>
                                        </p:cTn>
                                        <p:tgtEl>
                                          <p:spTgt spid="2265"/>
                                        </p:tgtEl>
                                        <p:attrNameLst>
                                          <p:attrName>style.visibility</p:attrName>
                                        </p:attrNameLst>
                                      </p:cBhvr>
                                      <p:to>
                                        <p:strVal val="hidden"/>
                                      </p:to>
                                    </p:set>
                                  </p:childTnLst>
                                </p:cTn>
                              </p:par>
                            </p:childTnLst>
                          </p:cTn>
                        </p:par>
                        <p:par>
                          <p:cTn id="4846" fill="hold">
                            <p:stCondLst>
                              <p:cond delay="2000"/>
                            </p:stCondLst>
                            <p:childTnLst>
                              <p:par>
                                <p:cTn id="4847" nodeType="afterEffect" fill="hold" presetClass="exit" presetID="1">
                                  <p:stCondLst>
                                    <p:cond delay="1000"/>
                                  </p:stCondLst>
                                  <p:childTnLst>
                                    <p:set>
                                      <p:cBhvr>
                                        <p:cTn id="4848" dur="1" fill="hold">
                                          <p:stCondLst>
                                            <p:cond delay="0"/>
                                          </p:stCondLst>
                                        </p:cTn>
                                        <p:tgtEl>
                                          <p:spTgt spid="2264"/>
                                        </p:tgtEl>
                                        <p:attrNameLst>
                                          <p:attrName>style.visibility</p:attrName>
                                        </p:attrNameLst>
                                      </p:cBhvr>
                                      <p:to>
                                        <p:strVal val="hidden"/>
                                      </p:to>
                                    </p:set>
                                  </p:childTnLst>
                                </p:cTn>
                              </p:par>
                            </p:childTnLst>
                          </p:cTn>
                        </p:par>
                        <p:par>
                          <p:cTn id="4849" fill="hold">
                            <p:stCondLst>
                              <p:cond delay="3000"/>
                            </p:stCondLst>
                            <p:childTnLst>
                              <p:par>
                                <p:cTn id="4850" nodeType="afterEffect" fill="hold" presetClass="exit" presetID="1">
                                  <p:stCondLst>
                                    <p:cond delay="1000"/>
                                  </p:stCondLst>
                                  <p:childTnLst>
                                    <p:set>
                                      <p:cBhvr>
                                        <p:cTn id="4851" dur="1" fill="hold">
                                          <p:stCondLst>
                                            <p:cond delay="0"/>
                                          </p:stCondLst>
                                        </p:cTn>
                                        <p:tgtEl>
                                          <p:spTgt spid="2263"/>
                                        </p:tgtEl>
                                        <p:attrNameLst>
                                          <p:attrName>style.visibility</p:attrName>
                                        </p:attrNameLst>
                                      </p:cBhvr>
                                      <p:to>
                                        <p:strVal val="hidden"/>
                                      </p:to>
                                    </p:set>
                                  </p:childTnLst>
                                </p:cTn>
                              </p:par>
                            </p:childTnLst>
                          </p:cTn>
                        </p:par>
                        <p:par>
                          <p:cTn id="4852" fill="hold">
                            <p:stCondLst>
                              <p:cond delay="4000"/>
                            </p:stCondLst>
                            <p:childTnLst>
                              <p:par>
                                <p:cTn id="4853" nodeType="afterEffect" fill="hold" presetClass="exit" presetID="1">
                                  <p:stCondLst>
                                    <p:cond delay="1000"/>
                                  </p:stCondLst>
                                  <p:childTnLst>
                                    <p:set>
                                      <p:cBhvr>
                                        <p:cTn id="4854" dur="1" fill="hold">
                                          <p:stCondLst>
                                            <p:cond delay="0"/>
                                          </p:stCondLst>
                                        </p:cTn>
                                        <p:tgtEl>
                                          <p:spTgt spid="2262"/>
                                        </p:tgtEl>
                                        <p:attrNameLst>
                                          <p:attrName>style.visibility</p:attrName>
                                        </p:attrNameLst>
                                      </p:cBhvr>
                                      <p:to>
                                        <p:strVal val="hidden"/>
                                      </p:to>
                                    </p:set>
                                  </p:childTnLst>
                                </p:cTn>
                              </p:par>
                            </p:childTnLst>
                          </p:cTn>
                        </p:par>
                        <p:par>
                          <p:cTn id="4855" fill="hold">
                            <p:stCondLst>
                              <p:cond delay="5000"/>
                            </p:stCondLst>
                            <p:childTnLst>
                              <p:par>
                                <p:cTn id="4856" nodeType="afterEffect" fill="hold" presetClass="exit" presetID="1">
                                  <p:stCondLst>
                                    <p:cond delay="1000"/>
                                  </p:stCondLst>
                                  <p:childTnLst>
                                    <p:set>
                                      <p:cBhvr>
                                        <p:cTn id="4857" dur="1" fill="hold">
                                          <p:stCondLst>
                                            <p:cond delay="0"/>
                                          </p:stCondLst>
                                        </p:cTn>
                                        <p:tgtEl>
                                          <p:spTgt spid="2261"/>
                                        </p:tgtEl>
                                        <p:attrNameLst>
                                          <p:attrName>style.visibility</p:attrName>
                                        </p:attrNameLst>
                                      </p:cBhvr>
                                      <p:to>
                                        <p:strVal val="hidden"/>
                                      </p:to>
                                    </p:set>
                                  </p:childTnLst>
                                </p:cTn>
                              </p:par>
                            </p:childTnLst>
                          </p:cTn>
                        </p:par>
                        <p:par>
                          <p:cTn id="4858" fill="hold">
                            <p:stCondLst>
                              <p:cond delay="6000"/>
                            </p:stCondLst>
                            <p:childTnLst>
                              <p:par>
                                <p:cTn id="4859" nodeType="afterEffect" fill="hold" presetClass="exit" presetID="1">
                                  <p:stCondLst>
                                    <p:cond delay="1000"/>
                                  </p:stCondLst>
                                  <p:childTnLst>
                                    <p:set>
                                      <p:cBhvr>
                                        <p:cTn id="4860" dur="1" fill="hold">
                                          <p:stCondLst>
                                            <p:cond delay="0"/>
                                          </p:stCondLst>
                                        </p:cTn>
                                        <p:tgtEl>
                                          <p:spTgt spid="2260"/>
                                        </p:tgtEl>
                                        <p:attrNameLst>
                                          <p:attrName>style.visibility</p:attrName>
                                        </p:attrNameLst>
                                      </p:cBhvr>
                                      <p:to>
                                        <p:strVal val="hidden"/>
                                      </p:to>
                                    </p:set>
                                  </p:childTnLst>
                                </p:cTn>
                              </p:par>
                            </p:childTnLst>
                          </p:cTn>
                        </p:par>
                        <p:par>
                          <p:cTn id="4861" fill="hold">
                            <p:stCondLst>
                              <p:cond delay="7000"/>
                            </p:stCondLst>
                            <p:childTnLst>
                              <p:par>
                                <p:cTn id="4862" nodeType="afterEffect" fill="hold" presetClass="exit" presetID="1">
                                  <p:stCondLst>
                                    <p:cond delay="1000"/>
                                  </p:stCondLst>
                                  <p:childTnLst>
                                    <p:set>
                                      <p:cBhvr>
                                        <p:cTn id="4863" dur="1" fill="hold">
                                          <p:stCondLst>
                                            <p:cond delay="0"/>
                                          </p:stCondLst>
                                        </p:cTn>
                                        <p:tgtEl>
                                          <p:spTgt spid="2259"/>
                                        </p:tgtEl>
                                        <p:attrNameLst>
                                          <p:attrName>style.visibility</p:attrName>
                                        </p:attrNameLst>
                                      </p:cBhvr>
                                      <p:to>
                                        <p:strVal val="hidden"/>
                                      </p:to>
                                    </p:set>
                                  </p:childTnLst>
                                </p:cTn>
                              </p:par>
                            </p:childTnLst>
                          </p:cTn>
                        </p:par>
                        <p:par>
                          <p:cTn id="4864" fill="hold">
                            <p:stCondLst>
                              <p:cond delay="8000"/>
                            </p:stCondLst>
                            <p:childTnLst>
                              <p:par>
                                <p:cTn id="4865" nodeType="afterEffect" fill="hold" presetClass="exit" presetID="1">
                                  <p:stCondLst>
                                    <p:cond delay="1000"/>
                                  </p:stCondLst>
                                  <p:childTnLst>
                                    <p:set>
                                      <p:cBhvr>
                                        <p:cTn id="4866" dur="1" fill="hold">
                                          <p:stCondLst>
                                            <p:cond delay="0"/>
                                          </p:stCondLst>
                                        </p:cTn>
                                        <p:tgtEl>
                                          <p:spTgt spid="2258"/>
                                        </p:tgtEl>
                                        <p:attrNameLst>
                                          <p:attrName>style.visibility</p:attrName>
                                        </p:attrNameLst>
                                      </p:cBhvr>
                                      <p:to>
                                        <p:strVal val="hidden"/>
                                      </p:to>
                                    </p:set>
                                  </p:childTnLst>
                                </p:cTn>
                              </p:par>
                            </p:childTnLst>
                          </p:cTn>
                        </p:par>
                        <p:par>
                          <p:cTn id="4867" fill="hold">
                            <p:stCondLst>
                              <p:cond delay="9000"/>
                            </p:stCondLst>
                            <p:childTnLst>
                              <p:par>
                                <p:cTn id="4868" nodeType="afterEffect" fill="hold" presetClass="exit" presetID="1">
                                  <p:stCondLst>
                                    <p:cond delay="1000"/>
                                  </p:stCondLst>
                                  <p:childTnLst>
                                    <p:set>
                                      <p:cBhvr>
                                        <p:cTn id="4869" dur="1" fill="hold">
                                          <p:stCondLst>
                                            <p:cond delay="0"/>
                                          </p:stCondLst>
                                        </p:cTn>
                                        <p:tgtEl>
                                          <p:spTgt spid="2257"/>
                                        </p:tgtEl>
                                        <p:attrNameLst>
                                          <p:attrName>style.visibility</p:attrName>
                                        </p:attrNameLst>
                                      </p:cBhvr>
                                      <p:to>
                                        <p:strVal val="hidden"/>
                                      </p:to>
                                    </p:set>
                                  </p:childTnLst>
                                </p:cTn>
                              </p:par>
                            </p:childTnLst>
                          </p:cTn>
                        </p:par>
                        <p:par>
                          <p:cTn id="4870" fill="hold">
                            <p:stCondLst>
                              <p:cond delay="10000"/>
                            </p:stCondLst>
                            <p:childTnLst>
                              <p:par>
                                <p:cTn id="4871" nodeType="afterEffect" fill="hold" presetClass="exit" presetID="1">
                                  <p:stCondLst>
                                    <p:cond delay="1000"/>
                                  </p:stCondLst>
                                  <p:childTnLst>
                                    <p:set>
                                      <p:cBhvr>
                                        <p:cTn id="4872" dur="1" fill="hold">
                                          <p:stCondLst>
                                            <p:cond delay="0"/>
                                          </p:stCondLst>
                                        </p:cTn>
                                        <p:tgtEl>
                                          <p:spTgt spid="2256"/>
                                        </p:tgtEl>
                                        <p:attrNameLst>
                                          <p:attrName>style.visibility</p:attrName>
                                        </p:attrNameLst>
                                      </p:cBhvr>
                                      <p:to>
                                        <p:strVal val="hidden"/>
                                      </p:to>
                                    </p:set>
                                  </p:childTnLst>
                                </p:cTn>
                              </p:par>
                            </p:childTnLst>
                          </p:cTn>
                        </p:par>
                        <p:par>
                          <p:cTn id="4873" fill="hold">
                            <p:stCondLst>
                              <p:cond delay="11000"/>
                            </p:stCondLst>
                            <p:childTnLst>
                              <p:par>
                                <p:cTn id="4874" nodeType="afterEffect" fill="hold" presetClass="exit" presetID="1">
                                  <p:stCondLst>
                                    <p:cond delay="1000"/>
                                  </p:stCondLst>
                                  <p:childTnLst>
                                    <p:set>
                                      <p:cBhvr>
                                        <p:cTn id="4875" dur="1" fill="hold">
                                          <p:stCondLst>
                                            <p:cond delay="0"/>
                                          </p:stCondLst>
                                        </p:cTn>
                                        <p:tgtEl>
                                          <p:spTgt spid="2255"/>
                                        </p:tgtEl>
                                        <p:attrNameLst>
                                          <p:attrName>style.visibility</p:attrName>
                                        </p:attrNameLst>
                                      </p:cBhvr>
                                      <p:to>
                                        <p:strVal val="hidden"/>
                                      </p:to>
                                    </p:set>
                                  </p:childTnLst>
                                </p:cTn>
                              </p:par>
                            </p:childTnLst>
                          </p:cTn>
                        </p:par>
                        <p:par>
                          <p:cTn id="4876" fill="hold">
                            <p:stCondLst>
                              <p:cond delay="12000"/>
                            </p:stCondLst>
                            <p:childTnLst>
                              <p:par>
                                <p:cTn id="4877" nodeType="afterEffect" fill="hold" presetClass="exit" presetID="1">
                                  <p:stCondLst>
                                    <p:cond delay="1000"/>
                                  </p:stCondLst>
                                  <p:childTnLst>
                                    <p:set>
                                      <p:cBhvr>
                                        <p:cTn id="4878" dur="1" fill="hold">
                                          <p:stCondLst>
                                            <p:cond delay="0"/>
                                          </p:stCondLst>
                                        </p:cTn>
                                        <p:tgtEl>
                                          <p:spTgt spid="2254"/>
                                        </p:tgtEl>
                                        <p:attrNameLst>
                                          <p:attrName>style.visibility</p:attrName>
                                        </p:attrNameLst>
                                      </p:cBhvr>
                                      <p:to>
                                        <p:strVal val="hidden"/>
                                      </p:to>
                                    </p:set>
                                  </p:childTnLst>
                                </p:cTn>
                              </p:par>
                            </p:childTnLst>
                          </p:cTn>
                        </p:par>
                        <p:par>
                          <p:cTn id="4879" fill="hold">
                            <p:stCondLst>
                              <p:cond delay="13000"/>
                            </p:stCondLst>
                            <p:childTnLst>
                              <p:par>
                                <p:cTn id="4880" nodeType="afterEffect" fill="hold" presetClass="exit" presetID="1">
                                  <p:stCondLst>
                                    <p:cond delay="1000"/>
                                  </p:stCondLst>
                                  <p:childTnLst>
                                    <p:set>
                                      <p:cBhvr>
                                        <p:cTn id="4881" dur="1" fill="hold">
                                          <p:stCondLst>
                                            <p:cond delay="0"/>
                                          </p:stCondLst>
                                        </p:cTn>
                                        <p:tgtEl>
                                          <p:spTgt spid="2253"/>
                                        </p:tgtEl>
                                        <p:attrNameLst>
                                          <p:attrName>style.visibility</p:attrName>
                                        </p:attrNameLst>
                                      </p:cBhvr>
                                      <p:to>
                                        <p:strVal val="hidden"/>
                                      </p:to>
                                    </p:set>
                                  </p:childTnLst>
                                </p:cTn>
                              </p:par>
                            </p:childTnLst>
                          </p:cTn>
                        </p:par>
                        <p:par>
                          <p:cTn id="4882" fill="hold">
                            <p:stCondLst>
                              <p:cond delay="14000"/>
                            </p:stCondLst>
                            <p:childTnLst>
                              <p:par>
                                <p:cTn id="4883" nodeType="afterEffect" fill="hold" presetClass="exit" presetID="1">
                                  <p:stCondLst>
                                    <p:cond delay="1000"/>
                                  </p:stCondLst>
                                  <p:childTnLst>
                                    <p:set>
                                      <p:cBhvr>
                                        <p:cTn id="4884" dur="1" fill="hold">
                                          <p:stCondLst>
                                            <p:cond delay="0"/>
                                          </p:stCondLst>
                                        </p:cTn>
                                        <p:tgtEl>
                                          <p:spTgt spid="2252"/>
                                        </p:tgtEl>
                                        <p:attrNameLst>
                                          <p:attrName>style.visibility</p:attrName>
                                        </p:attrNameLst>
                                      </p:cBhvr>
                                      <p:to>
                                        <p:strVal val="hidden"/>
                                      </p:to>
                                    </p:set>
                                  </p:childTnLst>
                                </p:cTn>
                              </p:par>
                            </p:childTnLst>
                          </p:cTn>
                        </p:par>
                        <p:par>
                          <p:cTn id="4885" fill="hold">
                            <p:stCondLst>
                              <p:cond delay="15000"/>
                            </p:stCondLst>
                            <p:childTnLst>
                              <p:par>
                                <p:cTn id="4886" nodeType="afterEffect" fill="hold" presetClass="exit" presetID="1">
                                  <p:stCondLst>
                                    <p:cond delay="1000"/>
                                  </p:stCondLst>
                                  <p:childTnLst>
                                    <p:set>
                                      <p:cBhvr>
                                        <p:cTn id="4887" dur="1" fill="hold">
                                          <p:stCondLst>
                                            <p:cond delay="0"/>
                                          </p:stCondLst>
                                        </p:cTn>
                                        <p:tgtEl>
                                          <p:spTgt spid="2251"/>
                                        </p:tgtEl>
                                        <p:attrNameLst>
                                          <p:attrName>style.visibility</p:attrName>
                                        </p:attrNameLst>
                                      </p:cBhvr>
                                      <p:to>
                                        <p:strVal val="hidden"/>
                                      </p:to>
                                    </p:set>
                                  </p:childTnLst>
                                </p:cTn>
                              </p:par>
                            </p:childTnLst>
                          </p:cTn>
                        </p:par>
                        <p:par>
                          <p:cTn id="4888" fill="hold">
                            <p:stCondLst>
                              <p:cond delay="16000"/>
                            </p:stCondLst>
                            <p:childTnLst>
                              <p:par>
                                <p:cTn id="4889" nodeType="afterEffect" fill="hold" presetClass="exit" presetID="1">
                                  <p:stCondLst>
                                    <p:cond delay="1000"/>
                                  </p:stCondLst>
                                  <p:childTnLst>
                                    <p:set>
                                      <p:cBhvr>
                                        <p:cTn id="4890" dur="1" fill="hold">
                                          <p:stCondLst>
                                            <p:cond delay="0"/>
                                          </p:stCondLst>
                                        </p:cTn>
                                        <p:tgtEl>
                                          <p:spTgt spid="2250"/>
                                        </p:tgtEl>
                                        <p:attrNameLst>
                                          <p:attrName>style.visibility</p:attrName>
                                        </p:attrNameLst>
                                      </p:cBhvr>
                                      <p:to>
                                        <p:strVal val="hidden"/>
                                      </p:to>
                                    </p:set>
                                  </p:childTnLst>
                                </p:cTn>
                              </p:par>
                            </p:childTnLst>
                          </p:cTn>
                        </p:par>
                        <p:par>
                          <p:cTn id="4891" fill="hold">
                            <p:stCondLst>
                              <p:cond delay="17000"/>
                            </p:stCondLst>
                            <p:childTnLst>
                              <p:par>
                                <p:cTn id="4892" nodeType="afterEffect" fill="hold" presetClass="exit" presetID="1">
                                  <p:stCondLst>
                                    <p:cond delay="1000"/>
                                  </p:stCondLst>
                                  <p:childTnLst>
                                    <p:set>
                                      <p:cBhvr>
                                        <p:cTn id="4893" dur="1" fill="hold">
                                          <p:stCondLst>
                                            <p:cond delay="0"/>
                                          </p:stCondLst>
                                        </p:cTn>
                                        <p:tgtEl>
                                          <p:spTgt spid="2249"/>
                                        </p:tgtEl>
                                        <p:attrNameLst>
                                          <p:attrName>style.visibility</p:attrName>
                                        </p:attrNameLst>
                                      </p:cBhvr>
                                      <p:to>
                                        <p:strVal val="hidden"/>
                                      </p:to>
                                    </p:set>
                                  </p:childTnLst>
                                </p:cTn>
                              </p:par>
                            </p:childTnLst>
                          </p:cTn>
                        </p:par>
                        <p:par>
                          <p:cTn id="4894" fill="hold">
                            <p:stCondLst>
                              <p:cond delay="18000"/>
                            </p:stCondLst>
                            <p:childTnLst>
                              <p:par>
                                <p:cTn id="4895" nodeType="afterEffect" fill="hold" presetClass="exit" presetID="1">
                                  <p:stCondLst>
                                    <p:cond delay="1000"/>
                                  </p:stCondLst>
                                  <p:childTnLst>
                                    <p:set>
                                      <p:cBhvr>
                                        <p:cTn id="4896" dur="1" fill="hold">
                                          <p:stCondLst>
                                            <p:cond delay="0"/>
                                          </p:stCondLst>
                                        </p:cTn>
                                        <p:tgtEl>
                                          <p:spTgt spid="2248"/>
                                        </p:tgtEl>
                                        <p:attrNameLst>
                                          <p:attrName>style.visibility</p:attrName>
                                        </p:attrNameLst>
                                      </p:cBhvr>
                                      <p:to>
                                        <p:strVal val="hidden"/>
                                      </p:to>
                                    </p:set>
                                  </p:childTnLst>
                                </p:cTn>
                              </p:par>
                            </p:childTnLst>
                          </p:cTn>
                        </p:par>
                        <p:par>
                          <p:cTn id="4897" fill="hold">
                            <p:stCondLst>
                              <p:cond delay="19000"/>
                            </p:stCondLst>
                            <p:childTnLst>
                              <p:par>
                                <p:cTn id="4898" nodeType="afterEffect" fill="hold" presetClass="exit" presetID="1">
                                  <p:stCondLst>
                                    <p:cond delay="1000"/>
                                  </p:stCondLst>
                                  <p:childTnLst>
                                    <p:set>
                                      <p:cBhvr>
                                        <p:cTn id="4899" dur="1" fill="hold">
                                          <p:stCondLst>
                                            <p:cond delay="0"/>
                                          </p:stCondLst>
                                        </p:cTn>
                                        <p:tgtEl>
                                          <p:spTgt spid="2247"/>
                                        </p:tgtEl>
                                        <p:attrNameLst>
                                          <p:attrName>style.visibility</p:attrName>
                                        </p:attrNameLst>
                                      </p:cBhvr>
                                      <p:to>
                                        <p:strVal val="hidden"/>
                                      </p:to>
                                    </p:set>
                                  </p:childTnLst>
                                </p:cTn>
                              </p:par>
                            </p:childTnLst>
                          </p:cTn>
                        </p:par>
                        <p:par>
                          <p:cTn id="4900" fill="hold">
                            <p:stCondLst>
                              <p:cond delay="20000"/>
                            </p:stCondLst>
                            <p:childTnLst>
                              <p:par>
                                <p:cTn id="4901" nodeType="afterEffect" fill="hold" presetClass="exit" presetID="1">
                                  <p:stCondLst>
                                    <p:cond delay="1000"/>
                                  </p:stCondLst>
                                  <p:childTnLst>
                                    <p:set>
                                      <p:cBhvr>
                                        <p:cTn id="4902" dur="1" fill="hold">
                                          <p:stCondLst>
                                            <p:cond delay="0"/>
                                          </p:stCondLst>
                                        </p:cTn>
                                        <p:tgtEl>
                                          <p:spTgt spid="2246"/>
                                        </p:tgtEl>
                                        <p:attrNameLst>
                                          <p:attrName>style.visibility</p:attrName>
                                        </p:attrNameLst>
                                      </p:cBhvr>
                                      <p:to>
                                        <p:strVal val="hidden"/>
                                      </p:to>
                                    </p:set>
                                  </p:childTnLst>
                                </p:cTn>
                              </p:par>
                            </p:childTnLst>
                          </p:cTn>
                        </p:par>
                        <p:par>
                          <p:cTn id="4903" fill="hold">
                            <p:stCondLst>
                              <p:cond delay="21000"/>
                            </p:stCondLst>
                            <p:childTnLst>
                              <p:par>
                                <p:cTn id="4904" nodeType="afterEffect" fill="hold" presetClass="exit" presetID="1">
                                  <p:stCondLst>
                                    <p:cond delay="1000"/>
                                  </p:stCondLst>
                                  <p:childTnLst>
                                    <p:set>
                                      <p:cBhvr>
                                        <p:cTn id="4905" dur="1" fill="hold">
                                          <p:stCondLst>
                                            <p:cond delay="0"/>
                                          </p:stCondLst>
                                        </p:cTn>
                                        <p:tgtEl>
                                          <p:spTgt spid="2245"/>
                                        </p:tgtEl>
                                        <p:attrNameLst>
                                          <p:attrName>style.visibility</p:attrName>
                                        </p:attrNameLst>
                                      </p:cBhvr>
                                      <p:to>
                                        <p:strVal val="hidden"/>
                                      </p:to>
                                    </p:set>
                                  </p:childTnLst>
                                </p:cTn>
                              </p:par>
                            </p:childTnLst>
                          </p:cTn>
                        </p:par>
                        <p:par>
                          <p:cTn id="4906" fill="hold">
                            <p:stCondLst>
                              <p:cond delay="22000"/>
                            </p:stCondLst>
                            <p:childTnLst>
                              <p:par>
                                <p:cTn id="4907" nodeType="afterEffect" fill="hold" presetClass="exit" presetID="1">
                                  <p:stCondLst>
                                    <p:cond delay="1000"/>
                                  </p:stCondLst>
                                  <p:childTnLst>
                                    <p:set>
                                      <p:cBhvr>
                                        <p:cTn id="4908" dur="1" fill="hold">
                                          <p:stCondLst>
                                            <p:cond delay="0"/>
                                          </p:stCondLst>
                                        </p:cTn>
                                        <p:tgtEl>
                                          <p:spTgt spid="2244"/>
                                        </p:tgtEl>
                                        <p:attrNameLst>
                                          <p:attrName>style.visibility</p:attrName>
                                        </p:attrNameLst>
                                      </p:cBhvr>
                                      <p:to>
                                        <p:strVal val="hidden"/>
                                      </p:to>
                                    </p:set>
                                  </p:childTnLst>
                                </p:cTn>
                              </p:par>
                            </p:childTnLst>
                          </p:cTn>
                        </p:par>
                        <p:par>
                          <p:cTn id="4909" fill="hold">
                            <p:stCondLst>
                              <p:cond delay="23000"/>
                            </p:stCondLst>
                            <p:childTnLst>
                              <p:par>
                                <p:cTn id="4910" nodeType="afterEffect" fill="hold" presetClass="exit" presetID="1">
                                  <p:stCondLst>
                                    <p:cond delay="1000"/>
                                  </p:stCondLst>
                                  <p:childTnLst>
                                    <p:set>
                                      <p:cBhvr>
                                        <p:cTn id="4911" dur="1" fill="hold">
                                          <p:stCondLst>
                                            <p:cond delay="0"/>
                                          </p:stCondLst>
                                        </p:cTn>
                                        <p:tgtEl>
                                          <p:spTgt spid="2243"/>
                                        </p:tgtEl>
                                        <p:attrNameLst>
                                          <p:attrName>style.visibility</p:attrName>
                                        </p:attrNameLst>
                                      </p:cBhvr>
                                      <p:to>
                                        <p:strVal val="hidden"/>
                                      </p:to>
                                    </p:set>
                                  </p:childTnLst>
                                </p:cTn>
                              </p:par>
                            </p:childTnLst>
                          </p:cTn>
                        </p:par>
                        <p:par>
                          <p:cTn id="4912" fill="hold">
                            <p:stCondLst>
                              <p:cond delay="24000"/>
                            </p:stCondLst>
                            <p:childTnLst>
                              <p:par>
                                <p:cTn id="4913" nodeType="afterEffect" fill="hold" presetClass="exit" presetID="1">
                                  <p:stCondLst>
                                    <p:cond delay="1000"/>
                                  </p:stCondLst>
                                  <p:childTnLst>
                                    <p:set>
                                      <p:cBhvr>
                                        <p:cTn id="4914" dur="1" fill="hold">
                                          <p:stCondLst>
                                            <p:cond delay="9"/>
                                          </p:stCondLst>
                                        </p:cTn>
                                        <p:tgtEl>
                                          <p:spTgt spid="22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a:t>
            </a:r>
            <a:endParaRPr b="0" lang="en-US" sz="4400" strike="noStrike" u="none">
              <a:solidFill>
                <a:srgbClr val="ffffff"/>
              </a:solidFill>
              <a:uFillTx/>
              <a:latin typeface="Arial"/>
            </a:endParaRPr>
          </a:p>
        </p:txBody>
      </p:sp>
      <p:sp>
        <p:nvSpPr>
          <p:cNvPr id="236" name="PlaceHolder 2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this I say, brethren,  </a:t>
            </a:r>
            <a:endParaRPr b="0" lang="en-US" sz="3200" strike="noStrike" u="none">
              <a:solidFill>
                <a:srgbClr val="ffffff"/>
              </a:solidFill>
              <a:uFillTx/>
              <a:latin typeface="Arial"/>
            </a:endParaRPr>
          </a:p>
        </p:txBody>
      </p:sp>
      <p:sp>
        <p:nvSpPr>
          <p:cNvPr id="237" name="PlaceHolder 2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esto digo, hermanos: </a:t>
            </a:r>
            <a:endParaRPr b="0" lang="en-US" sz="3200" strike="noStrike" u="none">
              <a:solidFill>
                <a:srgbClr val="ffffff"/>
              </a:solidFill>
              <a:uFillTx/>
              <a:latin typeface="Arial"/>
            </a:endParaRPr>
          </a:p>
        </p:txBody>
      </p:sp>
      <p:sp>
        <p:nvSpPr>
          <p:cNvPr id="238" name="PlaceHolder 2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Voici ce que je dis, frères,</a:t>
            </a:r>
            <a:endParaRPr b="0" lang="en-US" sz="3200" strike="noStrike" u="none">
              <a:solidFill>
                <a:srgbClr val="ffffff"/>
              </a:solidFill>
              <a:uFillTx/>
              <a:latin typeface="Arial"/>
            </a:endParaRPr>
          </a:p>
        </p:txBody>
      </p:sp>
      <p:sp>
        <p:nvSpPr>
          <p:cNvPr id="239" name="PlaceHolder 3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τοῦτο δέ φημι, ἀδελφοί,</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#63</a:t>
            </a:r>
            <a:endParaRPr b="0" lang="en-US" sz="4400" strike="noStrike" u="none">
              <a:solidFill>
                <a:srgbClr val="ffffff"/>
              </a:solidFill>
              <a:uFillTx/>
              <a:latin typeface="Arial"/>
            </a:endParaRPr>
          </a:p>
        </p:txBody>
      </p:sp>
      <p:sp>
        <p:nvSpPr>
          <p:cNvPr id="2268" name="PlaceHolder 54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you were enriched in everything  </a:t>
            </a:r>
            <a:endParaRPr b="0" lang="en-US" sz="3200" strike="noStrike" u="none">
              <a:solidFill>
                <a:srgbClr val="ffffff"/>
              </a:solidFill>
              <a:uFillTx/>
              <a:latin typeface="Arial"/>
            </a:endParaRPr>
          </a:p>
        </p:txBody>
      </p:sp>
      <p:sp>
        <p:nvSpPr>
          <p:cNvPr id="2269" name="PlaceHolder 54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habéis sido enriquecidos en todo, </a:t>
            </a:r>
            <a:endParaRPr b="0" lang="en-US" sz="3200" strike="noStrike" u="none">
              <a:solidFill>
                <a:srgbClr val="ffffff"/>
              </a:solidFill>
              <a:uFillTx/>
              <a:latin typeface="Arial"/>
            </a:endParaRPr>
          </a:p>
        </p:txBody>
      </p:sp>
      <p:sp>
        <p:nvSpPr>
          <p:cNvPr id="2270" name="PlaceHolder 54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vous avez été comblés de toutes les richesses</a:t>
            </a:r>
            <a:endParaRPr b="0" lang="en-US" sz="3200" strike="noStrike" u="none">
              <a:solidFill>
                <a:srgbClr val="ffffff"/>
              </a:solidFill>
              <a:uFillTx/>
              <a:latin typeface="Arial"/>
            </a:endParaRPr>
          </a:p>
        </p:txBody>
      </p:sp>
      <p:sp>
        <p:nvSpPr>
          <p:cNvPr id="2271" name="PlaceHolder 55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ἐν παντὶ ἐπλουτίσθητε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#64</a:t>
            </a:r>
            <a:endParaRPr b="0" lang="en-US" sz="4400" strike="noStrike" u="none">
              <a:solidFill>
                <a:srgbClr val="ffffff"/>
              </a:solidFill>
              <a:uFillTx/>
              <a:latin typeface="Arial"/>
            </a:endParaRPr>
          </a:p>
        </p:txBody>
      </p:sp>
      <p:sp>
        <p:nvSpPr>
          <p:cNvPr id="227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3:19, According to what is written,  where does he catches the wise?  </a:t>
            </a:r>
            <a:endParaRPr b="0" lang="en-US" sz="3200" strike="noStrike" u="none">
              <a:solidFill>
                <a:srgbClr val="ffffff"/>
              </a:solidFill>
              <a:uFillTx/>
              <a:latin typeface="Arial"/>
            </a:endParaRPr>
          </a:p>
        </p:txBody>
      </p:sp>
      <p:sp>
        <p:nvSpPr>
          <p:cNvPr id="2274" name="PlaceHolder 55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3:19, Según lo que está escrito, ¿dónde pilla al sabio? </a:t>
            </a:r>
            <a:endParaRPr b="0" lang="en-US" sz="3200" strike="noStrike" u="none">
              <a:solidFill>
                <a:srgbClr val="ffffff"/>
              </a:solidFill>
              <a:uFillTx/>
              <a:latin typeface="Arial"/>
            </a:endParaRPr>
          </a:p>
        </p:txBody>
      </p:sp>
      <p:sp>
        <p:nvSpPr>
          <p:cNvPr id="2275" name="PlaceHolder 55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3:19, D'après ce qui est écrit, où attrape-t-il les sages?</a:t>
            </a:r>
            <a:endParaRPr b="0" lang="en-US" sz="3200" strike="noStrike" u="none">
              <a:solidFill>
                <a:srgbClr val="ffffff"/>
              </a:solidFill>
              <a:uFillTx/>
              <a:latin typeface="Arial"/>
            </a:endParaRPr>
          </a:p>
        </p:txBody>
      </p:sp>
      <p:sp>
        <p:nvSpPr>
          <p:cNvPr id="2276" name="TextBox 16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77" name="TextBox 16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78" name="TextBox 16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79" name="TextBox 16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80" name="TextBox 16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81" name="TextBox 16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82" name="TextBox 16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83" name="TextBox 16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84" name="TextBox 16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85" name="TextBox 16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86" name="TextBox 16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87" name="TextBox 16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88" name="TextBox 16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89" name="TextBox 16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90" name="TextBox 16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91" name="TextBox 16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92" name="TextBox 16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93" name="TextBox 16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94" name="TextBox 16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95" name="TextBox 16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6" name="TextBox 16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97" name="TextBox 16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98" name="TextBox 16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99" name="TextBox 16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00" name="TextBox 16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01" name="TextBox 16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915" dur="indefinite" restart="never" nodeType="tmRoot">
          <p:childTnLst>
            <p:seq>
              <p:cTn id="4916" dur="indefinite" nodeType="mainSeq">
                <p:childTnLst>
                  <p:par>
                    <p:cTn id="4917" fill="hold">
                      <p:stCondLst>
                        <p:cond delay="indefinite"/>
                      </p:stCondLst>
                      <p:childTnLst>
                        <p:par>
                          <p:cTn id="4918" fill="hold">
                            <p:stCondLst>
                              <p:cond delay="0"/>
                            </p:stCondLst>
                            <p:childTnLst>
                              <p:par>
                                <p:cTn id="4919" nodeType="clickEffect" fill="hold" presetClass="exit" presetID="1">
                                  <p:stCondLst>
                                    <p:cond delay="1000"/>
                                  </p:stCondLst>
                                  <p:childTnLst>
                                    <p:set>
                                      <p:cBhvr>
                                        <p:cTn id="4920" dur="1" fill="hold">
                                          <p:stCondLst>
                                            <p:cond delay="0"/>
                                          </p:stCondLst>
                                        </p:cTn>
                                        <p:tgtEl>
                                          <p:spTgt spid="2301"/>
                                        </p:tgtEl>
                                        <p:attrNameLst>
                                          <p:attrName>style.visibility</p:attrName>
                                        </p:attrNameLst>
                                      </p:cBhvr>
                                      <p:to>
                                        <p:strVal val="hidden"/>
                                      </p:to>
                                    </p:set>
                                  </p:childTnLst>
                                </p:cTn>
                              </p:par>
                            </p:childTnLst>
                          </p:cTn>
                        </p:par>
                        <p:par>
                          <p:cTn id="4921" fill="hold">
                            <p:stCondLst>
                              <p:cond delay="1000"/>
                            </p:stCondLst>
                            <p:childTnLst>
                              <p:par>
                                <p:cTn id="4922" nodeType="afterEffect" fill="hold" presetClass="exit" presetID="1">
                                  <p:stCondLst>
                                    <p:cond delay="1000"/>
                                  </p:stCondLst>
                                  <p:childTnLst>
                                    <p:set>
                                      <p:cBhvr>
                                        <p:cTn id="4923" dur="1" fill="hold">
                                          <p:stCondLst>
                                            <p:cond delay="0"/>
                                          </p:stCondLst>
                                        </p:cTn>
                                        <p:tgtEl>
                                          <p:spTgt spid="2300"/>
                                        </p:tgtEl>
                                        <p:attrNameLst>
                                          <p:attrName>style.visibility</p:attrName>
                                        </p:attrNameLst>
                                      </p:cBhvr>
                                      <p:to>
                                        <p:strVal val="hidden"/>
                                      </p:to>
                                    </p:set>
                                  </p:childTnLst>
                                </p:cTn>
                              </p:par>
                            </p:childTnLst>
                          </p:cTn>
                        </p:par>
                        <p:par>
                          <p:cTn id="4924" fill="hold">
                            <p:stCondLst>
                              <p:cond delay="2000"/>
                            </p:stCondLst>
                            <p:childTnLst>
                              <p:par>
                                <p:cTn id="4925" nodeType="afterEffect" fill="hold" presetClass="exit" presetID="1">
                                  <p:stCondLst>
                                    <p:cond delay="1000"/>
                                  </p:stCondLst>
                                  <p:childTnLst>
                                    <p:set>
                                      <p:cBhvr>
                                        <p:cTn id="4926" dur="1" fill="hold">
                                          <p:stCondLst>
                                            <p:cond delay="0"/>
                                          </p:stCondLst>
                                        </p:cTn>
                                        <p:tgtEl>
                                          <p:spTgt spid="2299"/>
                                        </p:tgtEl>
                                        <p:attrNameLst>
                                          <p:attrName>style.visibility</p:attrName>
                                        </p:attrNameLst>
                                      </p:cBhvr>
                                      <p:to>
                                        <p:strVal val="hidden"/>
                                      </p:to>
                                    </p:set>
                                  </p:childTnLst>
                                </p:cTn>
                              </p:par>
                            </p:childTnLst>
                          </p:cTn>
                        </p:par>
                        <p:par>
                          <p:cTn id="4927" fill="hold">
                            <p:stCondLst>
                              <p:cond delay="3000"/>
                            </p:stCondLst>
                            <p:childTnLst>
                              <p:par>
                                <p:cTn id="4928" nodeType="afterEffect" fill="hold" presetClass="exit" presetID="1">
                                  <p:stCondLst>
                                    <p:cond delay="1000"/>
                                  </p:stCondLst>
                                  <p:childTnLst>
                                    <p:set>
                                      <p:cBhvr>
                                        <p:cTn id="4929" dur="1" fill="hold">
                                          <p:stCondLst>
                                            <p:cond delay="0"/>
                                          </p:stCondLst>
                                        </p:cTn>
                                        <p:tgtEl>
                                          <p:spTgt spid="2298"/>
                                        </p:tgtEl>
                                        <p:attrNameLst>
                                          <p:attrName>style.visibility</p:attrName>
                                        </p:attrNameLst>
                                      </p:cBhvr>
                                      <p:to>
                                        <p:strVal val="hidden"/>
                                      </p:to>
                                    </p:set>
                                  </p:childTnLst>
                                </p:cTn>
                              </p:par>
                            </p:childTnLst>
                          </p:cTn>
                        </p:par>
                        <p:par>
                          <p:cTn id="4930" fill="hold">
                            <p:stCondLst>
                              <p:cond delay="4000"/>
                            </p:stCondLst>
                            <p:childTnLst>
                              <p:par>
                                <p:cTn id="4931" nodeType="afterEffect" fill="hold" presetClass="exit" presetID="1">
                                  <p:stCondLst>
                                    <p:cond delay="1000"/>
                                  </p:stCondLst>
                                  <p:childTnLst>
                                    <p:set>
                                      <p:cBhvr>
                                        <p:cTn id="4932" dur="1" fill="hold">
                                          <p:stCondLst>
                                            <p:cond delay="0"/>
                                          </p:stCondLst>
                                        </p:cTn>
                                        <p:tgtEl>
                                          <p:spTgt spid="2297"/>
                                        </p:tgtEl>
                                        <p:attrNameLst>
                                          <p:attrName>style.visibility</p:attrName>
                                        </p:attrNameLst>
                                      </p:cBhvr>
                                      <p:to>
                                        <p:strVal val="hidden"/>
                                      </p:to>
                                    </p:set>
                                  </p:childTnLst>
                                </p:cTn>
                              </p:par>
                            </p:childTnLst>
                          </p:cTn>
                        </p:par>
                        <p:par>
                          <p:cTn id="4933" fill="hold">
                            <p:stCondLst>
                              <p:cond delay="5000"/>
                            </p:stCondLst>
                            <p:childTnLst>
                              <p:par>
                                <p:cTn id="4934" nodeType="afterEffect" fill="hold" presetClass="exit" presetID="1">
                                  <p:stCondLst>
                                    <p:cond delay="1000"/>
                                  </p:stCondLst>
                                  <p:childTnLst>
                                    <p:set>
                                      <p:cBhvr>
                                        <p:cTn id="4935" dur="1" fill="hold">
                                          <p:stCondLst>
                                            <p:cond delay="0"/>
                                          </p:stCondLst>
                                        </p:cTn>
                                        <p:tgtEl>
                                          <p:spTgt spid="2296"/>
                                        </p:tgtEl>
                                        <p:attrNameLst>
                                          <p:attrName>style.visibility</p:attrName>
                                        </p:attrNameLst>
                                      </p:cBhvr>
                                      <p:to>
                                        <p:strVal val="hidden"/>
                                      </p:to>
                                    </p:set>
                                  </p:childTnLst>
                                </p:cTn>
                              </p:par>
                            </p:childTnLst>
                          </p:cTn>
                        </p:par>
                        <p:par>
                          <p:cTn id="4936" fill="hold">
                            <p:stCondLst>
                              <p:cond delay="6000"/>
                            </p:stCondLst>
                            <p:childTnLst>
                              <p:par>
                                <p:cTn id="4937" nodeType="afterEffect" fill="hold" presetClass="exit" presetID="1">
                                  <p:stCondLst>
                                    <p:cond delay="1000"/>
                                  </p:stCondLst>
                                  <p:childTnLst>
                                    <p:set>
                                      <p:cBhvr>
                                        <p:cTn id="4938" dur="1" fill="hold">
                                          <p:stCondLst>
                                            <p:cond delay="0"/>
                                          </p:stCondLst>
                                        </p:cTn>
                                        <p:tgtEl>
                                          <p:spTgt spid="2295"/>
                                        </p:tgtEl>
                                        <p:attrNameLst>
                                          <p:attrName>style.visibility</p:attrName>
                                        </p:attrNameLst>
                                      </p:cBhvr>
                                      <p:to>
                                        <p:strVal val="hidden"/>
                                      </p:to>
                                    </p:set>
                                  </p:childTnLst>
                                </p:cTn>
                              </p:par>
                            </p:childTnLst>
                          </p:cTn>
                        </p:par>
                        <p:par>
                          <p:cTn id="4939" fill="hold">
                            <p:stCondLst>
                              <p:cond delay="7000"/>
                            </p:stCondLst>
                            <p:childTnLst>
                              <p:par>
                                <p:cTn id="4940" nodeType="afterEffect" fill="hold" presetClass="exit" presetID="1">
                                  <p:stCondLst>
                                    <p:cond delay="1000"/>
                                  </p:stCondLst>
                                  <p:childTnLst>
                                    <p:set>
                                      <p:cBhvr>
                                        <p:cTn id="4941" dur="1" fill="hold">
                                          <p:stCondLst>
                                            <p:cond delay="0"/>
                                          </p:stCondLst>
                                        </p:cTn>
                                        <p:tgtEl>
                                          <p:spTgt spid="2294"/>
                                        </p:tgtEl>
                                        <p:attrNameLst>
                                          <p:attrName>style.visibility</p:attrName>
                                        </p:attrNameLst>
                                      </p:cBhvr>
                                      <p:to>
                                        <p:strVal val="hidden"/>
                                      </p:to>
                                    </p:set>
                                  </p:childTnLst>
                                </p:cTn>
                              </p:par>
                            </p:childTnLst>
                          </p:cTn>
                        </p:par>
                        <p:par>
                          <p:cTn id="4942" fill="hold">
                            <p:stCondLst>
                              <p:cond delay="8000"/>
                            </p:stCondLst>
                            <p:childTnLst>
                              <p:par>
                                <p:cTn id="4943" nodeType="afterEffect" fill="hold" presetClass="exit" presetID="1">
                                  <p:stCondLst>
                                    <p:cond delay="1000"/>
                                  </p:stCondLst>
                                  <p:childTnLst>
                                    <p:set>
                                      <p:cBhvr>
                                        <p:cTn id="4944" dur="1" fill="hold">
                                          <p:stCondLst>
                                            <p:cond delay="0"/>
                                          </p:stCondLst>
                                        </p:cTn>
                                        <p:tgtEl>
                                          <p:spTgt spid="2293"/>
                                        </p:tgtEl>
                                        <p:attrNameLst>
                                          <p:attrName>style.visibility</p:attrName>
                                        </p:attrNameLst>
                                      </p:cBhvr>
                                      <p:to>
                                        <p:strVal val="hidden"/>
                                      </p:to>
                                    </p:set>
                                  </p:childTnLst>
                                </p:cTn>
                              </p:par>
                            </p:childTnLst>
                          </p:cTn>
                        </p:par>
                        <p:par>
                          <p:cTn id="4945" fill="hold">
                            <p:stCondLst>
                              <p:cond delay="9000"/>
                            </p:stCondLst>
                            <p:childTnLst>
                              <p:par>
                                <p:cTn id="4946" nodeType="afterEffect" fill="hold" presetClass="exit" presetID="1">
                                  <p:stCondLst>
                                    <p:cond delay="1000"/>
                                  </p:stCondLst>
                                  <p:childTnLst>
                                    <p:set>
                                      <p:cBhvr>
                                        <p:cTn id="4947" dur="1" fill="hold">
                                          <p:stCondLst>
                                            <p:cond delay="0"/>
                                          </p:stCondLst>
                                        </p:cTn>
                                        <p:tgtEl>
                                          <p:spTgt spid="2292"/>
                                        </p:tgtEl>
                                        <p:attrNameLst>
                                          <p:attrName>style.visibility</p:attrName>
                                        </p:attrNameLst>
                                      </p:cBhvr>
                                      <p:to>
                                        <p:strVal val="hidden"/>
                                      </p:to>
                                    </p:set>
                                  </p:childTnLst>
                                </p:cTn>
                              </p:par>
                            </p:childTnLst>
                          </p:cTn>
                        </p:par>
                        <p:par>
                          <p:cTn id="4948" fill="hold">
                            <p:stCondLst>
                              <p:cond delay="10000"/>
                            </p:stCondLst>
                            <p:childTnLst>
                              <p:par>
                                <p:cTn id="4949" nodeType="afterEffect" fill="hold" presetClass="exit" presetID="1">
                                  <p:stCondLst>
                                    <p:cond delay="1000"/>
                                  </p:stCondLst>
                                  <p:childTnLst>
                                    <p:set>
                                      <p:cBhvr>
                                        <p:cTn id="4950" dur="1" fill="hold">
                                          <p:stCondLst>
                                            <p:cond delay="0"/>
                                          </p:stCondLst>
                                        </p:cTn>
                                        <p:tgtEl>
                                          <p:spTgt spid="2291"/>
                                        </p:tgtEl>
                                        <p:attrNameLst>
                                          <p:attrName>style.visibility</p:attrName>
                                        </p:attrNameLst>
                                      </p:cBhvr>
                                      <p:to>
                                        <p:strVal val="hidden"/>
                                      </p:to>
                                    </p:set>
                                  </p:childTnLst>
                                </p:cTn>
                              </p:par>
                            </p:childTnLst>
                          </p:cTn>
                        </p:par>
                        <p:par>
                          <p:cTn id="4951" fill="hold">
                            <p:stCondLst>
                              <p:cond delay="11000"/>
                            </p:stCondLst>
                            <p:childTnLst>
                              <p:par>
                                <p:cTn id="4952" nodeType="afterEffect" fill="hold" presetClass="exit" presetID="1">
                                  <p:stCondLst>
                                    <p:cond delay="1000"/>
                                  </p:stCondLst>
                                  <p:childTnLst>
                                    <p:set>
                                      <p:cBhvr>
                                        <p:cTn id="4953" dur="1" fill="hold">
                                          <p:stCondLst>
                                            <p:cond delay="0"/>
                                          </p:stCondLst>
                                        </p:cTn>
                                        <p:tgtEl>
                                          <p:spTgt spid="2290"/>
                                        </p:tgtEl>
                                        <p:attrNameLst>
                                          <p:attrName>style.visibility</p:attrName>
                                        </p:attrNameLst>
                                      </p:cBhvr>
                                      <p:to>
                                        <p:strVal val="hidden"/>
                                      </p:to>
                                    </p:set>
                                  </p:childTnLst>
                                </p:cTn>
                              </p:par>
                            </p:childTnLst>
                          </p:cTn>
                        </p:par>
                        <p:par>
                          <p:cTn id="4954" fill="hold">
                            <p:stCondLst>
                              <p:cond delay="12000"/>
                            </p:stCondLst>
                            <p:childTnLst>
                              <p:par>
                                <p:cTn id="4955" nodeType="afterEffect" fill="hold" presetClass="exit" presetID="1">
                                  <p:stCondLst>
                                    <p:cond delay="1000"/>
                                  </p:stCondLst>
                                  <p:childTnLst>
                                    <p:set>
                                      <p:cBhvr>
                                        <p:cTn id="4956" dur="1" fill="hold">
                                          <p:stCondLst>
                                            <p:cond delay="0"/>
                                          </p:stCondLst>
                                        </p:cTn>
                                        <p:tgtEl>
                                          <p:spTgt spid="2289"/>
                                        </p:tgtEl>
                                        <p:attrNameLst>
                                          <p:attrName>style.visibility</p:attrName>
                                        </p:attrNameLst>
                                      </p:cBhvr>
                                      <p:to>
                                        <p:strVal val="hidden"/>
                                      </p:to>
                                    </p:set>
                                  </p:childTnLst>
                                </p:cTn>
                              </p:par>
                            </p:childTnLst>
                          </p:cTn>
                        </p:par>
                        <p:par>
                          <p:cTn id="4957" fill="hold">
                            <p:stCondLst>
                              <p:cond delay="13000"/>
                            </p:stCondLst>
                            <p:childTnLst>
                              <p:par>
                                <p:cTn id="4958" nodeType="afterEffect" fill="hold" presetClass="exit" presetID="1">
                                  <p:stCondLst>
                                    <p:cond delay="1000"/>
                                  </p:stCondLst>
                                  <p:childTnLst>
                                    <p:set>
                                      <p:cBhvr>
                                        <p:cTn id="4959" dur="1" fill="hold">
                                          <p:stCondLst>
                                            <p:cond delay="0"/>
                                          </p:stCondLst>
                                        </p:cTn>
                                        <p:tgtEl>
                                          <p:spTgt spid="2288"/>
                                        </p:tgtEl>
                                        <p:attrNameLst>
                                          <p:attrName>style.visibility</p:attrName>
                                        </p:attrNameLst>
                                      </p:cBhvr>
                                      <p:to>
                                        <p:strVal val="hidden"/>
                                      </p:to>
                                    </p:set>
                                  </p:childTnLst>
                                </p:cTn>
                              </p:par>
                            </p:childTnLst>
                          </p:cTn>
                        </p:par>
                        <p:par>
                          <p:cTn id="4960" fill="hold">
                            <p:stCondLst>
                              <p:cond delay="14000"/>
                            </p:stCondLst>
                            <p:childTnLst>
                              <p:par>
                                <p:cTn id="4961" nodeType="afterEffect" fill="hold" presetClass="exit" presetID="1">
                                  <p:stCondLst>
                                    <p:cond delay="1000"/>
                                  </p:stCondLst>
                                  <p:childTnLst>
                                    <p:set>
                                      <p:cBhvr>
                                        <p:cTn id="4962" dur="1" fill="hold">
                                          <p:stCondLst>
                                            <p:cond delay="0"/>
                                          </p:stCondLst>
                                        </p:cTn>
                                        <p:tgtEl>
                                          <p:spTgt spid="2287"/>
                                        </p:tgtEl>
                                        <p:attrNameLst>
                                          <p:attrName>style.visibility</p:attrName>
                                        </p:attrNameLst>
                                      </p:cBhvr>
                                      <p:to>
                                        <p:strVal val="hidden"/>
                                      </p:to>
                                    </p:set>
                                  </p:childTnLst>
                                </p:cTn>
                              </p:par>
                            </p:childTnLst>
                          </p:cTn>
                        </p:par>
                        <p:par>
                          <p:cTn id="4963" fill="hold">
                            <p:stCondLst>
                              <p:cond delay="15000"/>
                            </p:stCondLst>
                            <p:childTnLst>
                              <p:par>
                                <p:cTn id="4964" nodeType="afterEffect" fill="hold" presetClass="exit" presetID="1">
                                  <p:stCondLst>
                                    <p:cond delay="1000"/>
                                  </p:stCondLst>
                                  <p:childTnLst>
                                    <p:set>
                                      <p:cBhvr>
                                        <p:cTn id="4965" dur="1" fill="hold">
                                          <p:stCondLst>
                                            <p:cond delay="0"/>
                                          </p:stCondLst>
                                        </p:cTn>
                                        <p:tgtEl>
                                          <p:spTgt spid="2286"/>
                                        </p:tgtEl>
                                        <p:attrNameLst>
                                          <p:attrName>style.visibility</p:attrName>
                                        </p:attrNameLst>
                                      </p:cBhvr>
                                      <p:to>
                                        <p:strVal val="hidden"/>
                                      </p:to>
                                    </p:set>
                                  </p:childTnLst>
                                </p:cTn>
                              </p:par>
                            </p:childTnLst>
                          </p:cTn>
                        </p:par>
                        <p:par>
                          <p:cTn id="4966" fill="hold">
                            <p:stCondLst>
                              <p:cond delay="16000"/>
                            </p:stCondLst>
                            <p:childTnLst>
                              <p:par>
                                <p:cTn id="4967" nodeType="afterEffect" fill="hold" presetClass="exit" presetID="1">
                                  <p:stCondLst>
                                    <p:cond delay="1000"/>
                                  </p:stCondLst>
                                  <p:childTnLst>
                                    <p:set>
                                      <p:cBhvr>
                                        <p:cTn id="4968" dur="1" fill="hold">
                                          <p:stCondLst>
                                            <p:cond delay="0"/>
                                          </p:stCondLst>
                                        </p:cTn>
                                        <p:tgtEl>
                                          <p:spTgt spid="2285"/>
                                        </p:tgtEl>
                                        <p:attrNameLst>
                                          <p:attrName>style.visibility</p:attrName>
                                        </p:attrNameLst>
                                      </p:cBhvr>
                                      <p:to>
                                        <p:strVal val="hidden"/>
                                      </p:to>
                                    </p:set>
                                  </p:childTnLst>
                                </p:cTn>
                              </p:par>
                            </p:childTnLst>
                          </p:cTn>
                        </p:par>
                        <p:par>
                          <p:cTn id="4969" fill="hold">
                            <p:stCondLst>
                              <p:cond delay="17000"/>
                            </p:stCondLst>
                            <p:childTnLst>
                              <p:par>
                                <p:cTn id="4970" nodeType="afterEffect" fill="hold" presetClass="exit" presetID="1">
                                  <p:stCondLst>
                                    <p:cond delay="1000"/>
                                  </p:stCondLst>
                                  <p:childTnLst>
                                    <p:set>
                                      <p:cBhvr>
                                        <p:cTn id="4971" dur="1" fill="hold">
                                          <p:stCondLst>
                                            <p:cond delay="0"/>
                                          </p:stCondLst>
                                        </p:cTn>
                                        <p:tgtEl>
                                          <p:spTgt spid="2284"/>
                                        </p:tgtEl>
                                        <p:attrNameLst>
                                          <p:attrName>style.visibility</p:attrName>
                                        </p:attrNameLst>
                                      </p:cBhvr>
                                      <p:to>
                                        <p:strVal val="hidden"/>
                                      </p:to>
                                    </p:set>
                                  </p:childTnLst>
                                </p:cTn>
                              </p:par>
                            </p:childTnLst>
                          </p:cTn>
                        </p:par>
                        <p:par>
                          <p:cTn id="4972" fill="hold">
                            <p:stCondLst>
                              <p:cond delay="18000"/>
                            </p:stCondLst>
                            <p:childTnLst>
                              <p:par>
                                <p:cTn id="4973" nodeType="afterEffect" fill="hold" presetClass="exit" presetID="1">
                                  <p:stCondLst>
                                    <p:cond delay="1000"/>
                                  </p:stCondLst>
                                  <p:childTnLst>
                                    <p:set>
                                      <p:cBhvr>
                                        <p:cTn id="4974" dur="1" fill="hold">
                                          <p:stCondLst>
                                            <p:cond delay="0"/>
                                          </p:stCondLst>
                                        </p:cTn>
                                        <p:tgtEl>
                                          <p:spTgt spid="2283"/>
                                        </p:tgtEl>
                                        <p:attrNameLst>
                                          <p:attrName>style.visibility</p:attrName>
                                        </p:attrNameLst>
                                      </p:cBhvr>
                                      <p:to>
                                        <p:strVal val="hidden"/>
                                      </p:to>
                                    </p:set>
                                  </p:childTnLst>
                                </p:cTn>
                              </p:par>
                            </p:childTnLst>
                          </p:cTn>
                        </p:par>
                        <p:par>
                          <p:cTn id="4975" fill="hold">
                            <p:stCondLst>
                              <p:cond delay="19000"/>
                            </p:stCondLst>
                            <p:childTnLst>
                              <p:par>
                                <p:cTn id="4976" nodeType="afterEffect" fill="hold" presetClass="exit" presetID="1">
                                  <p:stCondLst>
                                    <p:cond delay="1000"/>
                                  </p:stCondLst>
                                  <p:childTnLst>
                                    <p:set>
                                      <p:cBhvr>
                                        <p:cTn id="4977" dur="1" fill="hold">
                                          <p:stCondLst>
                                            <p:cond delay="0"/>
                                          </p:stCondLst>
                                        </p:cTn>
                                        <p:tgtEl>
                                          <p:spTgt spid="2282"/>
                                        </p:tgtEl>
                                        <p:attrNameLst>
                                          <p:attrName>style.visibility</p:attrName>
                                        </p:attrNameLst>
                                      </p:cBhvr>
                                      <p:to>
                                        <p:strVal val="hidden"/>
                                      </p:to>
                                    </p:set>
                                  </p:childTnLst>
                                </p:cTn>
                              </p:par>
                            </p:childTnLst>
                          </p:cTn>
                        </p:par>
                        <p:par>
                          <p:cTn id="4978" fill="hold">
                            <p:stCondLst>
                              <p:cond delay="20000"/>
                            </p:stCondLst>
                            <p:childTnLst>
                              <p:par>
                                <p:cTn id="4979" nodeType="afterEffect" fill="hold" presetClass="exit" presetID="1">
                                  <p:stCondLst>
                                    <p:cond delay="1000"/>
                                  </p:stCondLst>
                                  <p:childTnLst>
                                    <p:set>
                                      <p:cBhvr>
                                        <p:cTn id="4980" dur="1" fill="hold">
                                          <p:stCondLst>
                                            <p:cond delay="0"/>
                                          </p:stCondLst>
                                        </p:cTn>
                                        <p:tgtEl>
                                          <p:spTgt spid="2281"/>
                                        </p:tgtEl>
                                        <p:attrNameLst>
                                          <p:attrName>style.visibility</p:attrName>
                                        </p:attrNameLst>
                                      </p:cBhvr>
                                      <p:to>
                                        <p:strVal val="hidden"/>
                                      </p:to>
                                    </p:set>
                                  </p:childTnLst>
                                </p:cTn>
                              </p:par>
                            </p:childTnLst>
                          </p:cTn>
                        </p:par>
                        <p:par>
                          <p:cTn id="4981" fill="hold">
                            <p:stCondLst>
                              <p:cond delay="21000"/>
                            </p:stCondLst>
                            <p:childTnLst>
                              <p:par>
                                <p:cTn id="4982" nodeType="afterEffect" fill="hold" presetClass="exit" presetID="1">
                                  <p:stCondLst>
                                    <p:cond delay="1000"/>
                                  </p:stCondLst>
                                  <p:childTnLst>
                                    <p:set>
                                      <p:cBhvr>
                                        <p:cTn id="4983" dur="1" fill="hold">
                                          <p:stCondLst>
                                            <p:cond delay="0"/>
                                          </p:stCondLst>
                                        </p:cTn>
                                        <p:tgtEl>
                                          <p:spTgt spid="2280"/>
                                        </p:tgtEl>
                                        <p:attrNameLst>
                                          <p:attrName>style.visibility</p:attrName>
                                        </p:attrNameLst>
                                      </p:cBhvr>
                                      <p:to>
                                        <p:strVal val="hidden"/>
                                      </p:to>
                                    </p:set>
                                  </p:childTnLst>
                                </p:cTn>
                              </p:par>
                            </p:childTnLst>
                          </p:cTn>
                        </p:par>
                        <p:par>
                          <p:cTn id="4984" fill="hold">
                            <p:stCondLst>
                              <p:cond delay="22000"/>
                            </p:stCondLst>
                            <p:childTnLst>
                              <p:par>
                                <p:cTn id="4985" nodeType="afterEffect" fill="hold" presetClass="exit" presetID="1">
                                  <p:stCondLst>
                                    <p:cond delay="1000"/>
                                  </p:stCondLst>
                                  <p:childTnLst>
                                    <p:set>
                                      <p:cBhvr>
                                        <p:cTn id="4986" dur="1" fill="hold">
                                          <p:stCondLst>
                                            <p:cond delay="0"/>
                                          </p:stCondLst>
                                        </p:cTn>
                                        <p:tgtEl>
                                          <p:spTgt spid="2279"/>
                                        </p:tgtEl>
                                        <p:attrNameLst>
                                          <p:attrName>style.visibility</p:attrName>
                                        </p:attrNameLst>
                                      </p:cBhvr>
                                      <p:to>
                                        <p:strVal val="hidden"/>
                                      </p:to>
                                    </p:set>
                                  </p:childTnLst>
                                </p:cTn>
                              </p:par>
                            </p:childTnLst>
                          </p:cTn>
                        </p:par>
                        <p:par>
                          <p:cTn id="4987" fill="hold">
                            <p:stCondLst>
                              <p:cond delay="23000"/>
                            </p:stCondLst>
                            <p:childTnLst>
                              <p:par>
                                <p:cTn id="4988" nodeType="afterEffect" fill="hold" presetClass="exit" presetID="1">
                                  <p:stCondLst>
                                    <p:cond delay="1000"/>
                                  </p:stCondLst>
                                  <p:childTnLst>
                                    <p:set>
                                      <p:cBhvr>
                                        <p:cTn id="4989" dur="1" fill="hold">
                                          <p:stCondLst>
                                            <p:cond delay="0"/>
                                          </p:stCondLst>
                                        </p:cTn>
                                        <p:tgtEl>
                                          <p:spTgt spid="2278"/>
                                        </p:tgtEl>
                                        <p:attrNameLst>
                                          <p:attrName>style.visibility</p:attrName>
                                        </p:attrNameLst>
                                      </p:cBhvr>
                                      <p:to>
                                        <p:strVal val="hidden"/>
                                      </p:to>
                                    </p:set>
                                  </p:childTnLst>
                                </p:cTn>
                              </p:par>
                            </p:childTnLst>
                          </p:cTn>
                        </p:par>
                        <p:par>
                          <p:cTn id="4990" fill="hold">
                            <p:stCondLst>
                              <p:cond delay="24000"/>
                            </p:stCondLst>
                            <p:childTnLst>
                              <p:par>
                                <p:cTn id="4991" nodeType="afterEffect" fill="hold" presetClass="exit" presetID="1">
                                  <p:stCondLst>
                                    <p:cond delay="1000"/>
                                  </p:stCondLst>
                                  <p:childTnLst>
                                    <p:set>
                                      <p:cBhvr>
                                        <p:cTn id="4992" dur="1" fill="hold">
                                          <p:stCondLst>
                                            <p:cond delay="9"/>
                                          </p:stCondLst>
                                        </p:cTn>
                                        <p:tgtEl>
                                          <p:spTgt spid="22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#64</a:t>
            </a:r>
            <a:endParaRPr b="0" lang="en-US" sz="4400" strike="noStrike" u="none">
              <a:solidFill>
                <a:srgbClr val="ffffff"/>
              </a:solidFill>
              <a:uFillTx/>
              <a:latin typeface="Arial"/>
            </a:endParaRPr>
          </a:p>
        </p:txBody>
      </p:sp>
      <p:sp>
        <p:nvSpPr>
          <p:cNvPr id="2303" name="PlaceHolder 55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“He catches the wise in their own craftiness”;  </a:t>
            </a:r>
            <a:endParaRPr b="0" lang="en-US" sz="3200" strike="noStrike" u="none">
              <a:solidFill>
                <a:srgbClr val="ffffff"/>
              </a:solidFill>
              <a:uFillTx/>
              <a:latin typeface="Arial"/>
            </a:endParaRPr>
          </a:p>
        </p:txBody>
      </p:sp>
      <p:sp>
        <p:nvSpPr>
          <p:cNvPr id="2304" name="PlaceHolder 55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«Él prende a los sabios en la astucia de ellos.» </a:t>
            </a:r>
            <a:endParaRPr b="0" lang="en-US" sz="3200" strike="noStrike" u="none">
              <a:solidFill>
                <a:srgbClr val="ffffff"/>
              </a:solidFill>
              <a:uFillTx/>
              <a:latin typeface="Arial"/>
            </a:endParaRPr>
          </a:p>
        </p:txBody>
      </p:sp>
      <p:sp>
        <p:nvSpPr>
          <p:cNvPr id="2305" name="PlaceHolder 55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prend les sages dans leur ruse.</a:t>
            </a:r>
            <a:endParaRPr b="0" lang="en-US" sz="3200" strike="noStrike" u="none">
              <a:solidFill>
                <a:srgbClr val="ffffff"/>
              </a:solidFill>
              <a:uFillTx/>
              <a:latin typeface="Arial"/>
            </a:endParaRPr>
          </a:p>
        </p:txBody>
      </p:sp>
      <p:sp>
        <p:nvSpPr>
          <p:cNvPr id="2306" name="PlaceHolder 55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δρασσόμενος τοὺς σοφοὺς ἐν τῇ πανουργίᾳ αὐτῶν·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#65</a:t>
            </a:r>
            <a:endParaRPr b="0" lang="en-US" sz="4400" strike="noStrike" u="none">
              <a:solidFill>
                <a:srgbClr val="ffffff"/>
              </a:solidFill>
              <a:uFillTx/>
              <a:latin typeface="Arial"/>
            </a:endParaRPr>
          </a:p>
        </p:txBody>
      </p:sp>
      <p:sp>
        <p:nvSpPr>
          <p:cNvPr id="230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7:5, after depriving one another for an agreed upon time for fasting and prayer, what should a husband and wife do?  </a:t>
            </a:r>
            <a:endParaRPr b="0" lang="en-US" sz="3200" strike="noStrike" u="none">
              <a:solidFill>
                <a:srgbClr val="ffffff"/>
              </a:solidFill>
              <a:uFillTx/>
              <a:latin typeface="Arial"/>
            </a:endParaRPr>
          </a:p>
        </p:txBody>
      </p:sp>
      <p:sp>
        <p:nvSpPr>
          <p:cNvPr id="2309" name="PlaceHolder 56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7:5, después de privarse mutuamente de un tiempo acordado de ayuno y oración, ¿qué deben hacer un esposo y una esposa? </a:t>
            </a:r>
            <a:endParaRPr b="0" lang="en-US" sz="3200" strike="noStrike" u="none">
              <a:solidFill>
                <a:srgbClr val="ffffff"/>
              </a:solidFill>
              <a:uFillTx/>
              <a:latin typeface="Arial"/>
            </a:endParaRPr>
          </a:p>
        </p:txBody>
      </p:sp>
      <p:sp>
        <p:nvSpPr>
          <p:cNvPr id="2310" name="PlaceHolder 56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7:5, après s’être privés l’un de l’autre pendant un temps convenu pour le jeûne et la prière, que devraient faire un mari et une femme?</a:t>
            </a:r>
            <a:endParaRPr b="0" lang="en-US" sz="3200" strike="noStrike" u="none">
              <a:solidFill>
                <a:srgbClr val="ffffff"/>
              </a:solidFill>
              <a:uFillTx/>
              <a:latin typeface="Arial"/>
            </a:endParaRPr>
          </a:p>
        </p:txBody>
      </p:sp>
      <p:sp>
        <p:nvSpPr>
          <p:cNvPr id="2311" name="TextBox 16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12" name="TextBox 16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13" name="TextBox 16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14" name="TextBox 16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15" name="TextBox 16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16" name="TextBox 16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17" name="TextBox 16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18" name="TextBox 16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19" name="TextBox 16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20" name="TextBox 16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21" name="TextBox 16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22" name="TextBox 16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23" name="TextBox 16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24" name="TextBox 16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25" name="TextBox 16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26" name="TextBox 16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27" name="TextBox 16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28" name="TextBox 16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29" name="TextBox 16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330" name="TextBox 16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331" name="TextBox 16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32" name="TextBox 16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33" name="TextBox 16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34" name="TextBox 16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5" name="TextBox 16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36" name="TextBox 16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993" dur="indefinite" restart="never" nodeType="tmRoot">
          <p:childTnLst>
            <p:seq>
              <p:cTn id="4994" dur="indefinite" nodeType="mainSeq">
                <p:childTnLst>
                  <p:par>
                    <p:cTn id="4995" fill="hold">
                      <p:stCondLst>
                        <p:cond delay="indefinite"/>
                      </p:stCondLst>
                      <p:childTnLst>
                        <p:par>
                          <p:cTn id="4996" fill="hold">
                            <p:stCondLst>
                              <p:cond delay="0"/>
                            </p:stCondLst>
                            <p:childTnLst>
                              <p:par>
                                <p:cTn id="4997" nodeType="clickEffect" fill="hold" presetClass="exit" presetID="1">
                                  <p:stCondLst>
                                    <p:cond delay="1000"/>
                                  </p:stCondLst>
                                  <p:childTnLst>
                                    <p:set>
                                      <p:cBhvr>
                                        <p:cTn id="4998" dur="1" fill="hold">
                                          <p:stCondLst>
                                            <p:cond delay="0"/>
                                          </p:stCondLst>
                                        </p:cTn>
                                        <p:tgtEl>
                                          <p:spTgt spid="2336"/>
                                        </p:tgtEl>
                                        <p:attrNameLst>
                                          <p:attrName>style.visibility</p:attrName>
                                        </p:attrNameLst>
                                      </p:cBhvr>
                                      <p:to>
                                        <p:strVal val="hidden"/>
                                      </p:to>
                                    </p:set>
                                  </p:childTnLst>
                                </p:cTn>
                              </p:par>
                            </p:childTnLst>
                          </p:cTn>
                        </p:par>
                        <p:par>
                          <p:cTn id="4999" fill="hold">
                            <p:stCondLst>
                              <p:cond delay="1000"/>
                            </p:stCondLst>
                            <p:childTnLst>
                              <p:par>
                                <p:cTn id="5000" nodeType="afterEffect" fill="hold" presetClass="exit" presetID="1">
                                  <p:stCondLst>
                                    <p:cond delay="1000"/>
                                  </p:stCondLst>
                                  <p:childTnLst>
                                    <p:set>
                                      <p:cBhvr>
                                        <p:cTn id="5001" dur="1" fill="hold">
                                          <p:stCondLst>
                                            <p:cond delay="0"/>
                                          </p:stCondLst>
                                        </p:cTn>
                                        <p:tgtEl>
                                          <p:spTgt spid="2335"/>
                                        </p:tgtEl>
                                        <p:attrNameLst>
                                          <p:attrName>style.visibility</p:attrName>
                                        </p:attrNameLst>
                                      </p:cBhvr>
                                      <p:to>
                                        <p:strVal val="hidden"/>
                                      </p:to>
                                    </p:set>
                                  </p:childTnLst>
                                </p:cTn>
                              </p:par>
                            </p:childTnLst>
                          </p:cTn>
                        </p:par>
                        <p:par>
                          <p:cTn id="5002" fill="hold">
                            <p:stCondLst>
                              <p:cond delay="2000"/>
                            </p:stCondLst>
                            <p:childTnLst>
                              <p:par>
                                <p:cTn id="5003" nodeType="afterEffect" fill="hold" presetClass="exit" presetID="1">
                                  <p:stCondLst>
                                    <p:cond delay="1000"/>
                                  </p:stCondLst>
                                  <p:childTnLst>
                                    <p:set>
                                      <p:cBhvr>
                                        <p:cTn id="5004" dur="1" fill="hold">
                                          <p:stCondLst>
                                            <p:cond delay="0"/>
                                          </p:stCondLst>
                                        </p:cTn>
                                        <p:tgtEl>
                                          <p:spTgt spid="2334"/>
                                        </p:tgtEl>
                                        <p:attrNameLst>
                                          <p:attrName>style.visibility</p:attrName>
                                        </p:attrNameLst>
                                      </p:cBhvr>
                                      <p:to>
                                        <p:strVal val="hidden"/>
                                      </p:to>
                                    </p:set>
                                  </p:childTnLst>
                                </p:cTn>
                              </p:par>
                            </p:childTnLst>
                          </p:cTn>
                        </p:par>
                        <p:par>
                          <p:cTn id="5005" fill="hold">
                            <p:stCondLst>
                              <p:cond delay="3000"/>
                            </p:stCondLst>
                            <p:childTnLst>
                              <p:par>
                                <p:cTn id="5006" nodeType="afterEffect" fill="hold" presetClass="exit" presetID="1">
                                  <p:stCondLst>
                                    <p:cond delay="1000"/>
                                  </p:stCondLst>
                                  <p:childTnLst>
                                    <p:set>
                                      <p:cBhvr>
                                        <p:cTn id="5007" dur="1" fill="hold">
                                          <p:stCondLst>
                                            <p:cond delay="0"/>
                                          </p:stCondLst>
                                        </p:cTn>
                                        <p:tgtEl>
                                          <p:spTgt spid="2333"/>
                                        </p:tgtEl>
                                        <p:attrNameLst>
                                          <p:attrName>style.visibility</p:attrName>
                                        </p:attrNameLst>
                                      </p:cBhvr>
                                      <p:to>
                                        <p:strVal val="hidden"/>
                                      </p:to>
                                    </p:set>
                                  </p:childTnLst>
                                </p:cTn>
                              </p:par>
                            </p:childTnLst>
                          </p:cTn>
                        </p:par>
                        <p:par>
                          <p:cTn id="5008" fill="hold">
                            <p:stCondLst>
                              <p:cond delay="4000"/>
                            </p:stCondLst>
                            <p:childTnLst>
                              <p:par>
                                <p:cTn id="5009" nodeType="afterEffect" fill="hold" presetClass="exit" presetID="1">
                                  <p:stCondLst>
                                    <p:cond delay="1000"/>
                                  </p:stCondLst>
                                  <p:childTnLst>
                                    <p:set>
                                      <p:cBhvr>
                                        <p:cTn id="5010" dur="1" fill="hold">
                                          <p:stCondLst>
                                            <p:cond delay="0"/>
                                          </p:stCondLst>
                                        </p:cTn>
                                        <p:tgtEl>
                                          <p:spTgt spid="2332"/>
                                        </p:tgtEl>
                                        <p:attrNameLst>
                                          <p:attrName>style.visibility</p:attrName>
                                        </p:attrNameLst>
                                      </p:cBhvr>
                                      <p:to>
                                        <p:strVal val="hidden"/>
                                      </p:to>
                                    </p:set>
                                  </p:childTnLst>
                                </p:cTn>
                              </p:par>
                            </p:childTnLst>
                          </p:cTn>
                        </p:par>
                        <p:par>
                          <p:cTn id="5011" fill="hold">
                            <p:stCondLst>
                              <p:cond delay="5000"/>
                            </p:stCondLst>
                            <p:childTnLst>
                              <p:par>
                                <p:cTn id="5012" nodeType="afterEffect" fill="hold" presetClass="exit" presetID="1">
                                  <p:stCondLst>
                                    <p:cond delay="1000"/>
                                  </p:stCondLst>
                                  <p:childTnLst>
                                    <p:set>
                                      <p:cBhvr>
                                        <p:cTn id="5013" dur="1" fill="hold">
                                          <p:stCondLst>
                                            <p:cond delay="0"/>
                                          </p:stCondLst>
                                        </p:cTn>
                                        <p:tgtEl>
                                          <p:spTgt spid="2331"/>
                                        </p:tgtEl>
                                        <p:attrNameLst>
                                          <p:attrName>style.visibility</p:attrName>
                                        </p:attrNameLst>
                                      </p:cBhvr>
                                      <p:to>
                                        <p:strVal val="hidden"/>
                                      </p:to>
                                    </p:set>
                                  </p:childTnLst>
                                </p:cTn>
                              </p:par>
                            </p:childTnLst>
                          </p:cTn>
                        </p:par>
                        <p:par>
                          <p:cTn id="5014" fill="hold">
                            <p:stCondLst>
                              <p:cond delay="6000"/>
                            </p:stCondLst>
                            <p:childTnLst>
                              <p:par>
                                <p:cTn id="5015" nodeType="afterEffect" fill="hold" presetClass="exit" presetID="1">
                                  <p:stCondLst>
                                    <p:cond delay="1000"/>
                                  </p:stCondLst>
                                  <p:childTnLst>
                                    <p:set>
                                      <p:cBhvr>
                                        <p:cTn id="5016" dur="1" fill="hold">
                                          <p:stCondLst>
                                            <p:cond delay="0"/>
                                          </p:stCondLst>
                                        </p:cTn>
                                        <p:tgtEl>
                                          <p:spTgt spid="2330"/>
                                        </p:tgtEl>
                                        <p:attrNameLst>
                                          <p:attrName>style.visibility</p:attrName>
                                        </p:attrNameLst>
                                      </p:cBhvr>
                                      <p:to>
                                        <p:strVal val="hidden"/>
                                      </p:to>
                                    </p:set>
                                  </p:childTnLst>
                                </p:cTn>
                              </p:par>
                            </p:childTnLst>
                          </p:cTn>
                        </p:par>
                        <p:par>
                          <p:cTn id="5017" fill="hold">
                            <p:stCondLst>
                              <p:cond delay="7000"/>
                            </p:stCondLst>
                            <p:childTnLst>
                              <p:par>
                                <p:cTn id="5018" nodeType="afterEffect" fill="hold" presetClass="exit" presetID="1">
                                  <p:stCondLst>
                                    <p:cond delay="1000"/>
                                  </p:stCondLst>
                                  <p:childTnLst>
                                    <p:set>
                                      <p:cBhvr>
                                        <p:cTn id="5019" dur="1" fill="hold">
                                          <p:stCondLst>
                                            <p:cond delay="0"/>
                                          </p:stCondLst>
                                        </p:cTn>
                                        <p:tgtEl>
                                          <p:spTgt spid="2329"/>
                                        </p:tgtEl>
                                        <p:attrNameLst>
                                          <p:attrName>style.visibility</p:attrName>
                                        </p:attrNameLst>
                                      </p:cBhvr>
                                      <p:to>
                                        <p:strVal val="hidden"/>
                                      </p:to>
                                    </p:set>
                                  </p:childTnLst>
                                </p:cTn>
                              </p:par>
                            </p:childTnLst>
                          </p:cTn>
                        </p:par>
                        <p:par>
                          <p:cTn id="5020" fill="hold">
                            <p:stCondLst>
                              <p:cond delay="8000"/>
                            </p:stCondLst>
                            <p:childTnLst>
                              <p:par>
                                <p:cTn id="5021" nodeType="afterEffect" fill="hold" presetClass="exit" presetID="1">
                                  <p:stCondLst>
                                    <p:cond delay="1000"/>
                                  </p:stCondLst>
                                  <p:childTnLst>
                                    <p:set>
                                      <p:cBhvr>
                                        <p:cTn id="5022" dur="1" fill="hold">
                                          <p:stCondLst>
                                            <p:cond delay="0"/>
                                          </p:stCondLst>
                                        </p:cTn>
                                        <p:tgtEl>
                                          <p:spTgt spid="2328"/>
                                        </p:tgtEl>
                                        <p:attrNameLst>
                                          <p:attrName>style.visibility</p:attrName>
                                        </p:attrNameLst>
                                      </p:cBhvr>
                                      <p:to>
                                        <p:strVal val="hidden"/>
                                      </p:to>
                                    </p:set>
                                  </p:childTnLst>
                                </p:cTn>
                              </p:par>
                            </p:childTnLst>
                          </p:cTn>
                        </p:par>
                        <p:par>
                          <p:cTn id="5023" fill="hold">
                            <p:stCondLst>
                              <p:cond delay="9000"/>
                            </p:stCondLst>
                            <p:childTnLst>
                              <p:par>
                                <p:cTn id="5024" nodeType="afterEffect" fill="hold" presetClass="exit" presetID="1">
                                  <p:stCondLst>
                                    <p:cond delay="1000"/>
                                  </p:stCondLst>
                                  <p:childTnLst>
                                    <p:set>
                                      <p:cBhvr>
                                        <p:cTn id="5025" dur="1" fill="hold">
                                          <p:stCondLst>
                                            <p:cond delay="0"/>
                                          </p:stCondLst>
                                        </p:cTn>
                                        <p:tgtEl>
                                          <p:spTgt spid="2327"/>
                                        </p:tgtEl>
                                        <p:attrNameLst>
                                          <p:attrName>style.visibility</p:attrName>
                                        </p:attrNameLst>
                                      </p:cBhvr>
                                      <p:to>
                                        <p:strVal val="hidden"/>
                                      </p:to>
                                    </p:set>
                                  </p:childTnLst>
                                </p:cTn>
                              </p:par>
                            </p:childTnLst>
                          </p:cTn>
                        </p:par>
                        <p:par>
                          <p:cTn id="5026" fill="hold">
                            <p:stCondLst>
                              <p:cond delay="10000"/>
                            </p:stCondLst>
                            <p:childTnLst>
                              <p:par>
                                <p:cTn id="5027" nodeType="afterEffect" fill="hold" presetClass="exit" presetID="1">
                                  <p:stCondLst>
                                    <p:cond delay="1000"/>
                                  </p:stCondLst>
                                  <p:childTnLst>
                                    <p:set>
                                      <p:cBhvr>
                                        <p:cTn id="5028" dur="1" fill="hold">
                                          <p:stCondLst>
                                            <p:cond delay="0"/>
                                          </p:stCondLst>
                                        </p:cTn>
                                        <p:tgtEl>
                                          <p:spTgt spid="2326"/>
                                        </p:tgtEl>
                                        <p:attrNameLst>
                                          <p:attrName>style.visibility</p:attrName>
                                        </p:attrNameLst>
                                      </p:cBhvr>
                                      <p:to>
                                        <p:strVal val="hidden"/>
                                      </p:to>
                                    </p:set>
                                  </p:childTnLst>
                                </p:cTn>
                              </p:par>
                            </p:childTnLst>
                          </p:cTn>
                        </p:par>
                        <p:par>
                          <p:cTn id="5029" fill="hold">
                            <p:stCondLst>
                              <p:cond delay="11000"/>
                            </p:stCondLst>
                            <p:childTnLst>
                              <p:par>
                                <p:cTn id="5030" nodeType="afterEffect" fill="hold" presetClass="exit" presetID="1">
                                  <p:stCondLst>
                                    <p:cond delay="1000"/>
                                  </p:stCondLst>
                                  <p:childTnLst>
                                    <p:set>
                                      <p:cBhvr>
                                        <p:cTn id="5031" dur="1" fill="hold">
                                          <p:stCondLst>
                                            <p:cond delay="0"/>
                                          </p:stCondLst>
                                        </p:cTn>
                                        <p:tgtEl>
                                          <p:spTgt spid="2325"/>
                                        </p:tgtEl>
                                        <p:attrNameLst>
                                          <p:attrName>style.visibility</p:attrName>
                                        </p:attrNameLst>
                                      </p:cBhvr>
                                      <p:to>
                                        <p:strVal val="hidden"/>
                                      </p:to>
                                    </p:set>
                                  </p:childTnLst>
                                </p:cTn>
                              </p:par>
                            </p:childTnLst>
                          </p:cTn>
                        </p:par>
                        <p:par>
                          <p:cTn id="5032" fill="hold">
                            <p:stCondLst>
                              <p:cond delay="12000"/>
                            </p:stCondLst>
                            <p:childTnLst>
                              <p:par>
                                <p:cTn id="5033" nodeType="afterEffect" fill="hold" presetClass="exit" presetID="1">
                                  <p:stCondLst>
                                    <p:cond delay="1000"/>
                                  </p:stCondLst>
                                  <p:childTnLst>
                                    <p:set>
                                      <p:cBhvr>
                                        <p:cTn id="5034" dur="1" fill="hold">
                                          <p:stCondLst>
                                            <p:cond delay="0"/>
                                          </p:stCondLst>
                                        </p:cTn>
                                        <p:tgtEl>
                                          <p:spTgt spid="2324"/>
                                        </p:tgtEl>
                                        <p:attrNameLst>
                                          <p:attrName>style.visibility</p:attrName>
                                        </p:attrNameLst>
                                      </p:cBhvr>
                                      <p:to>
                                        <p:strVal val="hidden"/>
                                      </p:to>
                                    </p:set>
                                  </p:childTnLst>
                                </p:cTn>
                              </p:par>
                            </p:childTnLst>
                          </p:cTn>
                        </p:par>
                        <p:par>
                          <p:cTn id="5035" fill="hold">
                            <p:stCondLst>
                              <p:cond delay="13000"/>
                            </p:stCondLst>
                            <p:childTnLst>
                              <p:par>
                                <p:cTn id="5036" nodeType="afterEffect" fill="hold" presetClass="exit" presetID="1">
                                  <p:stCondLst>
                                    <p:cond delay="1000"/>
                                  </p:stCondLst>
                                  <p:childTnLst>
                                    <p:set>
                                      <p:cBhvr>
                                        <p:cTn id="5037" dur="1" fill="hold">
                                          <p:stCondLst>
                                            <p:cond delay="0"/>
                                          </p:stCondLst>
                                        </p:cTn>
                                        <p:tgtEl>
                                          <p:spTgt spid="2323"/>
                                        </p:tgtEl>
                                        <p:attrNameLst>
                                          <p:attrName>style.visibility</p:attrName>
                                        </p:attrNameLst>
                                      </p:cBhvr>
                                      <p:to>
                                        <p:strVal val="hidden"/>
                                      </p:to>
                                    </p:set>
                                  </p:childTnLst>
                                </p:cTn>
                              </p:par>
                            </p:childTnLst>
                          </p:cTn>
                        </p:par>
                        <p:par>
                          <p:cTn id="5038" fill="hold">
                            <p:stCondLst>
                              <p:cond delay="14000"/>
                            </p:stCondLst>
                            <p:childTnLst>
                              <p:par>
                                <p:cTn id="5039" nodeType="afterEffect" fill="hold" presetClass="exit" presetID="1">
                                  <p:stCondLst>
                                    <p:cond delay="1000"/>
                                  </p:stCondLst>
                                  <p:childTnLst>
                                    <p:set>
                                      <p:cBhvr>
                                        <p:cTn id="5040" dur="1" fill="hold">
                                          <p:stCondLst>
                                            <p:cond delay="0"/>
                                          </p:stCondLst>
                                        </p:cTn>
                                        <p:tgtEl>
                                          <p:spTgt spid="2322"/>
                                        </p:tgtEl>
                                        <p:attrNameLst>
                                          <p:attrName>style.visibility</p:attrName>
                                        </p:attrNameLst>
                                      </p:cBhvr>
                                      <p:to>
                                        <p:strVal val="hidden"/>
                                      </p:to>
                                    </p:set>
                                  </p:childTnLst>
                                </p:cTn>
                              </p:par>
                            </p:childTnLst>
                          </p:cTn>
                        </p:par>
                        <p:par>
                          <p:cTn id="5041" fill="hold">
                            <p:stCondLst>
                              <p:cond delay="15000"/>
                            </p:stCondLst>
                            <p:childTnLst>
                              <p:par>
                                <p:cTn id="5042" nodeType="afterEffect" fill="hold" presetClass="exit" presetID="1">
                                  <p:stCondLst>
                                    <p:cond delay="1000"/>
                                  </p:stCondLst>
                                  <p:childTnLst>
                                    <p:set>
                                      <p:cBhvr>
                                        <p:cTn id="5043" dur="1" fill="hold">
                                          <p:stCondLst>
                                            <p:cond delay="0"/>
                                          </p:stCondLst>
                                        </p:cTn>
                                        <p:tgtEl>
                                          <p:spTgt spid="2321"/>
                                        </p:tgtEl>
                                        <p:attrNameLst>
                                          <p:attrName>style.visibility</p:attrName>
                                        </p:attrNameLst>
                                      </p:cBhvr>
                                      <p:to>
                                        <p:strVal val="hidden"/>
                                      </p:to>
                                    </p:set>
                                  </p:childTnLst>
                                </p:cTn>
                              </p:par>
                            </p:childTnLst>
                          </p:cTn>
                        </p:par>
                        <p:par>
                          <p:cTn id="5044" fill="hold">
                            <p:stCondLst>
                              <p:cond delay="16000"/>
                            </p:stCondLst>
                            <p:childTnLst>
                              <p:par>
                                <p:cTn id="5045" nodeType="afterEffect" fill="hold" presetClass="exit" presetID="1">
                                  <p:stCondLst>
                                    <p:cond delay="1000"/>
                                  </p:stCondLst>
                                  <p:childTnLst>
                                    <p:set>
                                      <p:cBhvr>
                                        <p:cTn id="5046" dur="1" fill="hold">
                                          <p:stCondLst>
                                            <p:cond delay="0"/>
                                          </p:stCondLst>
                                        </p:cTn>
                                        <p:tgtEl>
                                          <p:spTgt spid="2320"/>
                                        </p:tgtEl>
                                        <p:attrNameLst>
                                          <p:attrName>style.visibility</p:attrName>
                                        </p:attrNameLst>
                                      </p:cBhvr>
                                      <p:to>
                                        <p:strVal val="hidden"/>
                                      </p:to>
                                    </p:set>
                                  </p:childTnLst>
                                </p:cTn>
                              </p:par>
                            </p:childTnLst>
                          </p:cTn>
                        </p:par>
                        <p:par>
                          <p:cTn id="5047" fill="hold">
                            <p:stCondLst>
                              <p:cond delay="17000"/>
                            </p:stCondLst>
                            <p:childTnLst>
                              <p:par>
                                <p:cTn id="5048" nodeType="afterEffect" fill="hold" presetClass="exit" presetID="1">
                                  <p:stCondLst>
                                    <p:cond delay="1000"/>
                                  </p:stCondLst>
                                  <p:childTnLst>
                                    <p:set>
                                      <p:cBhvr>
                                        <p:cTn id="5049" dur="1" fill="hold">
                                          <p:stCondLst>
                                            <p:cond delay="0"/>
                                          </p:stCondLst>
                                        </p:cTn>
                                        <p:tgtEl>
                                          <p:spTgt spid="2319"/>
                                        </p:tgtEl>
                                        <p:attrNameLst>
                                          <p:attrName>style.visibility</p:attrName>
                                        </p:attrNameLst>
                                      </p:cBhvr>
                                      <p:to>
                                        <p:strVal val="hidden"/>
                                      </p:to>
                                    </p:set>
                                  </p:childTnLst>
                                </p:cTn>
                              </p:par>
                            </p:childTnLst>
                          </p:cTn>
                        </p:par>
                        <p:par>
                          <p:cTn id="5050" fill="hold">
                            <p:stCondLst>
                              <p:cond delay="18000"/>
                            </p:stCondLst>
                            <p:childTnLst>
                              <p:par>
                                <p:cTn id="5051" nodeType="afterEffect" fill="hold" presetClass="exit" presetID="1">
                                  <p:stCondLst>
                                    <p:cond delay="1000"/>
                                  </p:stCondLst>
                                  <p:childTnLst>
                                    <p:set>
                                      <p:cBhvr>
                                        <p:cTn id="5052" dur="1" fill="hold">
                                          <p:stCondLst>
                                            <p:cond delay="0"/>
                                          </p:stCondLst>
                                        </p:cTn>
                                        <p:tgtEl>
                                          <p:spTgt spid="2318"/>
                                        </p:tgtEl>
                                        <p:attrNameLst>
                                          <p:attrName>style.visibility</p:attrName>
                                        </p:attrNameLst>
                                      </p:cBhvr>
                                      <p:to>
                                        <p:strVal val="hidden"/>
                                      </p:to>
                                    </p:set>
                                  </p:childTnLst>
                                </p:cTn>
                              </p:par>
                            </p:childTnLst>
                          </p:cTn>
                        </p:par>
                        <p:par>
                          <p:cTn id="5053" fill="hold">
                            <p:stCondLst>
                              <p:cond delay="19000"/>
                            </p:stCondLst>
                            <p:childTnLst>
                              <p:par>
                                <p:cTn id="5054" nodeType="afterEffect" fill="hold" presetClass="exit" presetID="1">
                                  <p:stCondLst>
                                    <p:cond delay="1000"/>
                                  </p:stCondLst>
                                  <p:childTnLst>
                                    <p:set>
                                      <p:cBhvr>
                                        <p:cTn id="5055" dur="1" fill="hold">
                                          <p:stCondLst>
                                            <p:cond delay="0"/>
                                          </p:stCondLst>
                                        </p:cTn>
                                        <p:tgtEl>
                                          <p:spTgt spid="2317"/>
                                        </p:tgtEl>
                                        <p:attrNameLst>
                                          <p:attrName>style.visibility</p:attrName>
                                        </p:attrNameLst>
                                      </p:cBhvr>
                                      <p:to>
                                        <p:strVal val="hidden"/>
                                      </p:to>
                                    </p:set>
                                  </p:childTnLst>
                                </p:cTn>
                              </p:par>
                            </p:childTnLst>
                          </p:cTn>
                        </p:par>
                        <p:par>
                          <p:cTn id="5056" fill="hold">
                            <p:stCondLst>
                              <p:cond delay="20000"/>
                            </p:stCondLst>
                            <p:childTnLst>
                              <p:par>
                                <p:cTn id="5057" nodeType="afterEffect" fill="hold" presetClass="exit" presetID="1">
                                  <p:stCondLst>
                                    <p:cond delay="1000"/>
                                  </p:stCondLst>
                                  <p:childTnLst>
                                    <p:set>
                                      <p:cBhvr>
                                        <p:cTn id="5058" dur="1" fill="hold">
                                          <p:stCondLst>
                                            <p:cond delay="0"/>
                                          </p:stCondLst>
                                        </p:cTn>
                                        <p:tgtEl>
                                          <p:spTgt spid="2316"/>
                                        </p:tgtEl>
                                        <p:attrNameLst>
                                          <p:attrName>style.visibility</p:attrName>
                                        </p:attrNameLst>
                                      </p:cBhvr>
                                      <p:to>
                                        <p:strVal val="hidden"/>
                                      </p:to>
                                    </p:set>
                                  </p:childTnLst>
                                </p:cTn>
                              </p:par>
                            </p:childTnLst>
                          </p:cTn>
                        </p:par>
                        <p:par>
                          <p:cTn id="5059" fill="hold">
                            <p:stCondLst>
                              <p:cond delay="21000"/>
                            </p:stCondLst>
                            <p:childTnLst>
                              <p:par>
                                <p:cTn id="5060" nodeType="afterEffect" fill="hold" presetClass="exit" presetID="1">
                                  <p:stCondLst>
                                    <p:cond delay="1000"/>
                                  </p:stCondLst>
                                  <p:childTnLst>
                                    <p:set>
                                      <p:cBhvr>
                                        <p:cTn id="5061" dur="1" fill="hold">
                                          <p:stCondLst>
                                            <p:cond delay="0"/>
                                          </p:stCondLst>
                                        </p:cTn>
                                        <p:tgtEl>
                                          <p:spTgt spid="2315"/>
                                        </p:tgtEl>
                                        <p:attrNameLst>
                                          <p:attrName>style.visibility</p:attrName>
                                        </p:attrNameLst>
                                      </p:cBhvr>
                                      <p:to>
                                        <p:strVal val="hidden"/>
                                      </p:to>
                                    </p:set>
                                  </p:childTnLst>
                                </p:cTn>
                              </p:par>
                            </p:childTnLst>
                          </p:cTn>
                        </p:par>
                        <p:par>
                          <p:cTn id="5062" fill="hold">
                            <p:stCondLst>
                              <p:cond delay="22000"/>
                            </p:stCondLst>
                            <p:childTnLst>
                              <p:par>
                                <p:cTn id="5063" nodeType="afterEffect" fill="hold" presetClass="exit" presetID="1">
                                  <p:stCondLst>
                                    <p:cond delay="1000"/>
                                  </p:stCondLst>
                                  <p:childTnLst>
                                    <p:set>
                                      <p:cBhvr>
                                        <p:cTn id="5064" dur="1" fill="hold">
                                          <p:stCondLst>
                                            <p:cond delay="0"/>
                                          </p:stCondLst>
                                        </p:cTn>
                                        <p:tgtEl>
                                          <p:spTgt spid="2314"/>
                                        </p:tgtEl>
                                        <p:attrNameLst>
                                          <p:attrName>style.visibility</p:attrName>
                                        </p:attrNameLst>
                                      </p:cBhvr>
                                      <p:to>
                                        <p:strVal val="hidden"/>
                                      </p:to>
                                    </p:set>
                                  </p:childTnLst>
                                </p:cTn>
                              </p:par>
                            </p:childTnLst>
                          </p:cTn>
                        </p:par>
                        <p:par>
                          <p:cTn id="5065" fill="hold">
                            <p:stCondLst>
                              <p:cond delay="23000"/>
                            </p:stCondLst>
                            <p:childTnLst>
                              <p:par>
                                <p:cTn id="5066" nodeType="afterEffect" fill="hold" presetClass="exit" presetID="1">
                                  <p:stCondLst>
                                    <p:cond delay="1000"/>
                                  </p:stCondLst>
                                  <p:childTnLst>
                                    <p:set>
                                      <p:cBhvr>
                                        <p:cTn id="5067" dur="1" fill="hold">
                                          <p:stCondLst>
                                            <p:cond delay="0"/>
                                          </p:stCondLst>
                                        </p:cTn>
                                        <p:tgtEl>
                                          <p:spTgt spid="2313"/>
                                        </p:tgtEl>
                                        <p:attrNameLst>
                                          <p:attrName>style.visibility</p:attrName>
                                        </p:attrNameLst>
                                      </p:cBhvr>
                                      <p:to>
                                        <p:strVal val="hidden"/>
                                      </p:to>
                                    </p:set>
                                  </p:childTnLst>
                                </p:cTn>
                              </p:par>
                            </p:childTnLst>
                          </p:cTn>
                        </p:par>
                        <p:par>
                          <p:cTn id="5068" fill="hold">
                            <p:stCondLst>
                              <p:cond delay="24000"/>
                            </p:stCondLst>
                            <p:childTnLst>
                              <p:par>
                                <p:cTn id="5069" nodeType="afterEffect" fill="hold" presetClass="exit" presetID="1">
                                  <p:stCondLst>
                                    <p:cond delay="1000"/>
                                  </p:stCondLst>
                                  <p:childTnLst>
                                    <p:set>
                                      <p:cBhvr>
                                        <p:cTn id="5070" dur="1" fill="hold">
                                          <p:stCondLst>
                                            <p:cond delay="9"/>
                                          </p:stCondLst>
                                        </p:cTn>
                                        <p:tgtEl>
                                          <p:spTgt spid="23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#65</a:t>
            </a:r>
            <a:endParaRPr b="0" lang="en-US" sz="4400" strike="noStrike" u="none">
              <a:solidFill>
                <a:srgbClr val="ffffff"/>
              </a:solidFill>
              <a:uFillTx/>
              <a:latin typeface="Arial"/>
            </a:endParaRPr>
          </a:p>
        </p:txBody>
      </p:sp>
      <p:sp>
        <p:nvSpPr>
          <p:cNvPr id="2338" name="PlaceHolder 56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come together again  </a:t>
            </a:r>
            <a:endParaRPr b="0" lang="en-US" sz="3200" strike="noStrike" u="none">
              <a:solidFill>
                <a:srgbClr val="ffffff"/>
              </a:solidFill>
              <a:uFillTx/>
              <a:latin typeface="Arial"/>
            </a:endParaRPr>
          </a:p>
        </p:txBody>
      </p:sp>
      <p:sp>
        <p:nvSpPr>
          <p:cNvPr id="2339" name="PlaceHolder 56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Luego volved a juntaros en uno, </a:t>
            </a:r>
            <a:endParaRPr b="0" lang="en-US" sz="3200" strike="noStrike" u="none">
              <a:solidFill>
                <a:srgbClr val="ffffff"/>
              </a:solidFill>
              <a:uFillTx/>
              <a:latin typeface="Arial"/>
            </a:endParaRPr>
          </a:p>
        </p:txBody>
      </p:sp>
      <p:sp>
        <p:nvSpPr>
          <p:cNvPr id="2340" name="PlaceHolder 56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puis retournez ensemble,</a:t>
            </a:r>
            <a:endParaRPr b="0" lang="en-US" sz="3200" strike="noStrike" u="none">
              <a:solidFill>
                <a:srgbClr val="ffffff"/>
              </a:solidFill>
              <a:uFillTx/>
              <a:latin typeface="Arial"/>
            </a:endParaRPr>
          </a:p>
        </p:txBody>
      </p:sp>
      <p:sp>
        <p:nvSpPr>
          <p:cNvPr id="2341" name="PlaceHolder 56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πάλιν ἐπὶ τὸ αὐτὸ ἦτε,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#66</a:t>
            </a:r>
            <a:endParaRPr b="0" lang="en-US" sz="4400" strike="noStrike" u="none">
              <a:solidFill>
                <a:srgbClr val="ffffff"/>
              </a:solidFill>
              <a:uFillTx/>
              <a:latin typeface="Arial"/>
            </a:endParaRPr>
          </a:p>
        </p:txBody>
      </p:sp>
      <p:sp>
        <p:nvSpPr>
          <p:cNvPr id="23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4:4, who does Paul say judges him?  </a:t>
            </a:r>
            <a:endParaRPr b="0" lang="en-US" sz="3200" strike="noStrike" u="none">
              <a:solidFill>
                <a:srgbClr val="ffffff"/>
              </a:solidFill>
              <a:uFillTx/>
              <a:latin typeface="Arial"/>
            </a:endParaRPr>
          </a:p>
        </p:txBody>
      </p:sp>
      <p:sp>
        <p:nvSpPr>
          <p:cNvPr id="2344" name="PlaceHolder 57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4:4, ¿quién dice Pablo que lo juzga? </a:t>
            </a:r>
            <a:endParaRPr b="0" lang="en-US" sz="3200" strike="noStrike" u="none">
              <a:solidFill>
                <a:srgbClr val="ffffff"/>
              </a:solidFill>
              <a:uFillTx/>
              <a:latin typeface="Arial"/>
            </a:endParaRPr>
          </a:p>
        </p:txBody>
      </p:sp>
      <p:sp>
        <p:nvSpPr>
          <p:cNvPr id="2345" name="PlaceHolder 57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4:4, qui, selon Paul, le juge?</a:t>
            </a:r>
            <a:endParaRPr b="0" lang="en-US" sz="3200" strike="noStrike" u="none">
              <a:solidFill>
                <a:srgbClr val="ffffff"/>
              </a:solidFill>
              <a:uFillTx/>
              <a:latin typeface="Arial"/>
            </a:endParaRPr>
          </a:p>
        </p:txBody>
      </p:sp>
      <p:sp>
        <p:nvSpPr>
          <p:cNvPr id="2346" name="TextBox 16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47" name="TextBox 16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48" name="TextBox 16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49" name="TextBox 16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50" name="TextBox 16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51" name="TextBox 16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52" name="TextBox 16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53" name="TextBox 16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54" name="TextBox 16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55" name="TextBox 16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56" name="TextBox 16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57" name="TextBox 16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58" name="TextBox 16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59" name="TextBox 16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60" name="TextBox 16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61" name="TextBox 16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62" name="TextBox 16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63" name="TextBox 16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64" name="TextBox 16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365" name="TextBox 16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366" name="TextBox 16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67" name="TextBox 16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68" name="TextBox 16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69" name="TextBox 16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70" name="TextBox 16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71" name="TextBox 16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071" dur="indefinite" restart="never" nodeType="tmRoot">
          <p:childTnLst>
            <p:seq>
              <p:cTn id="5072" dur="indefinite" nodeType="mainSeq">
                <p:childTnLst>
                  <p:par>
                    <p:cTn id="5073" fill="hold">
                      <p:stCondLst>
                        <p:cond delay="indefinite"/>
                      </p:stCondLst>
                      <p:childTnLst>
                        <p:par>
                          <p:cTn id="5074" fill="hold">
                            <p:stCondLst>
                              <p:cond delay="0"/>
                            </p:stCondLst>
                            <p:childTnLst>
                              <p:par>
                                <p:cTn id="5075" nodeType="clickEffect" fill="hold" presetClass="exit" presetID="1">
                                  <p:stCondLst>
                                    <p:cond delay="1000"/>
                                  </p:stCondLst>
                                  <p:childTnLst>
                                    <p:set>
                                      <p:cBhvr>
                                        <p:cTn id="5076" dur="1" fill="hold">
                                          <p:stCondLst>
                                            <p:cond delay="0"/>
                                          </p:stCondLst>
                                        </p:cTn>
                                        <p:tgtEl>
                                          <p:spTgt spid="2371"/>
                                        </p:tgtEl>
                                        <p:attrNameLst>
                                          <p:attrName>style.visibility</p:attrName>
                                        </p:attrNameLst>
                                      </p:cBhvr>
                                      <p:to>
                                        <p:strVal val="hidden"/>
                                      </p:to>
                                    </p:set>
                                  </p:childTnLst>
                                </p:cTn>
                              </p:par>
                            </p:childTnLst>
                          </p:cTn>
                        </p:par>
                        <p:par>
                          <p:cTn id="5077" fill="hold">
                            <p:stCondLst>
                              <p:cond delay="1000"/>
                            </p:stCondLst>
                            <p:childTnLst>
                              <p:par>
                                <p:cTn id="5078" nodeType="afterEffect" fill="hold" presetClass="exit" presetID="1">
                                  <p:stCondLst>
                                    <p:cond delay="1000"/>
                                  </p:stCondLst>
                                  <p:childTnLst>
                                    <p:set>
                                      <p:cBhvr>
                                        <p:cTn id="5079" dur="1" fill="hold">
                                          <p:stCondLst>
                                            <p:cond delay="0"/>
                                          </p:stCondLst>
                                        </p:cTn>
                                        <p:tgtEl>
                                          <p:spTgt spid="2370"/>
                                        </p:tgtEl>
                                        <p:attrNameLst>
                                          <p:attrName>style.visibility</p:attrName>
                                        </p:attrNameLst>
                                      </p:cBhvr>
                                      <p:to>
                                        <p:strVal val="hidden"/>
                                      </p:to>
                                    </p:set>
                                  </p:childTnLst>
                                </p:cTn>
                              </p:par>
                            </p:childTnLst>
                          </p:cTn>
                        </p:par>
                        <p:par>
                          <p:cTn id="5080" fill="hold">
                            <p:stCondLst>
                              <p:cond delay="2000"/>
                            </p:stCondLst>
                            <p:childTnLst>
                              <p:par>
                                <p:cTn id="5081" nodeType="afterEffect" fill="hold" presetClass="exit" presetID="1">
                                  <p:stCondLst>
                                    <p:cond delay="1000"/>
                                  </p:stCondLst>
                                  <p:childTnLst>
                                    <p:set>
                                      <p:cBhvr>
                                        <p:cTn id="5082" dur="1" fill="hold">
                                          <p:stCondLst>
                                            <p:cond delay="0"/>
                                          </p:stCondLst>
                                        </p:cTn>
                                        <p:tgtEl>
                                          <p:spTgt spid="2369"/>
                                        </p:tgtEl>
                                        <p:attrNameLst>
                                          <p:attrName>style.visibility</p:attrName>
                                        </p:attrNameLst>
                                      </p:cBhvr>
                                      <p:to>
                                        <p:strVal val="hidden"/>
                                      </p:to>
                                    </p:set>
                                  </p:childTnLst>
                                </p:cTn>
                              </p:par>
                            </p:childTnLst>
                          </p:cTn>
                        </p:par>
                        <p:par>
                          <p:cTn id="5083" fill="hold">
                            <p:stCondLst>
                              <p:cond delay="3000"/>
                            </p:stCondLst>
                            <p:childTnLst>
                              <p:par>
                                <p:cTn id="5084" nodeType="afterEffect" fill="hold" presetClass="exit" presetID="1">
                                  <p:stCondLst>
                                    <p:cond delay="1000"/>
                                  </p:stCondLst>
                                  <p:childTnLst>
                                    <p:set>
                                      <p:cBhvr>
                                        <p:cTn id="5085" dur="1" fill="hold">
                                          <p:stCondLst>
                                            <p:cond delay="0"/>
                                          </p:stCondLst>
                                        </p:cTn>
                                        <p:tgtEl>
                                          <p:spTgt spid="2368"/>
                                        </p:tgtEl>
                                        <p:attrNameLst>
                                          <p:attrName>style.visibility</p:attrName>
                                        </p:attrNameLst>
                                      </p:cBhvr>
                                      <p:to>
                                        <p:strVal val="hidden"/>
                                      </p:to>
                                    </p:set>
                                  </p:childTnLst>
                                </p:cTn>
                              </p:par>
                            </p:childTnLst>
                          </p:cTn>
                        </p:par>
                        <p:par>
                          <p:cTn id="5086" fill="hold">
                            <p:stCondLst>
                              <p:cond delay="4000"/>
                            </p:stCondLst>
                            <p:childTnLst>
                              <p:par>
                                <p:cTn id="5087" nodeType="afterEffect" fill="hold" presetClass="exit" presetID="1">
                                  <p:stCondLst>
                                    <p:cond delay="1000"/>
                                  </p:stCondLst>
                                  <p:childTnLst>
                                    <p:set>
                                      <p:cBhvr>
                                        <p:cTn id="5088" dur="1" fill="hold">
                                          <p:stCondLst>
                                            <p:cond delay="0"/>
                                          </p:stCondLst>
                                        </p:cTn>
                                        <p:tgtEl>
                                          <p:spTgt spid="2367"/>
                                        </p:tgtEl>
                                        <p:attrNameLst>
                                          <p:attrName>style.visibility</p:attrName>
                                        </p:attrNameLst>
                                      </p:cBhvr>
                                      <p:to>
                                        <p:strVal val="hidden"/>
                                      </p:to>
                                    </p:set>
                                  </p:childTnLst>
                                </p:cTn>
                              </p:par>
                            </p:childTnLst>
                          </p:cTn>
                        </p:par>
                        <p:par>
                          <p:cTn id="5089" fill="hold">
                            <p:stCondLst>
                              <p:cond delay="5000"/>
                            </p:stCondLst>
                            <p:childTnLst>
                              <p:par>
                                <p:cTn id="5090" nodeType="afterEffect" fill="hold" presetClass="exit" presetID="1">
                                  <p:stCondLst>
                                    <p:cond delay="1000"/>
                                  </p:stCondLst>
                                  <p:childTnLst>
                                    <p:set>
                                      <p:cBhvr>
                                        <p:cTn id="5091" dur="1" fill="hold">
                                          <p:stCondLst>
                                            <p:cond delay="0"/>
                                          </p:stCondLst>
                                        </p:cTn>
                                        <p:tgtEl>
                                          <p:spTgt spid="2366"/>
                                        </p:tgtEl>
                                        <p:attrNameLst>
                                          <p:attrName>style.visibility</p:attrName>
                                        </p:attrNameLst>
                                      </p:cBhvr>
                                      <p:to>
                                        <p:strVal val="hidden"/>
                                      </p:to>
                                    </p:set>
                                  </p:childTnLst>
                                </p:cTn>
                              </p:par>
                            </p:childTnLst>
                          </p:cTn>
                        </p:par>
                        <p:par>
                          <p:cTn id="5092" fill="hold">
                            <p:stCondLst>
                              <p:cond delay="6000"/>
                            </p:stCondLst>
                            <p:childTnLst>
                              <p:par>
                                <p:cTn id="5093" nodeType="afterEffect" fill="hold" presetClass="exit" presetID="1">
                                  <p:stCondLst>
                                    <p:cond delay="1000"/>
                                  </p:stCondLst>
                                  <p:childTnLst>
                                    <p:set>
                                      <p:cBhvr>
                                        <p:cTn id="5094" dur="1" fill="hold">
                                          <p:stCondLst>
                                            <p:cond delay="0"/>
                                          </p:stCondLst>
                                        </p:cTn>
                                        <p:tgtEl>
                                          <p:spTgt spid="2365"/>
                                        </p:tgtEl>
                                        <p:attrNameLst>
                                          <p:attrName>style.visibility</p:attrName>
                                        </p:attrNameLst>
                                      </p:cBhvr>
                                      <p:to>
                                        <p:strVal val="hidden"/>
                                      </p:to>
                                    </p:set>
                                  </p:childTnLst>
                                </p:cTn>
                              </p:par>
                            </p:childTnLst>
                          </p:cTn>
                        </p:par>
                        <p:par>
                          <p:cTn id="5095" fill="hold">
                            <p:stCondLst>
                              <p:cond delay="7000"/>
                            </p:stCondLst>
                            <p:childTnLst>
                              <p:par>
                                <p:cTn id="5096" nodeType="afterEffect" fill="hold" presetClass="exit" presetID="1">
                                  <p:stCondLst>
                                    <p:cond delay="1000"/>
                                  </p:stCondLst>
                                  <p:childTnLst>
                                    <p:set>
                                      <p:cBhvr>
                                        <p:cTn id="5097" dur="1" fill="hold">
                                          <p:stCondLst>
                                            <p:cond delay="0"/>
                                          </p:stCondLst>
                                        </p:cTn>
                                        <p:tgtEl>
                                          <p:spTgt spid="2364"/>
                                        </p:tgtEl>
                                        <p:attrNameLst>
                                          <p:attrName>style.visibility</p:attrName>
                                        </p:attrNameLst>
                                      </p:cBhvr>
                                      <p:to>
                                        <p:strVal val="hidden"/>
                                      </p:to>
                                    </p:set>
                                  </p:childTnLst>
                                </p:cTn>
                              </p:par>
                            </p:childTnLst>
                          </p:cTn>
                        </p:par>
                        <p:par>
                          <p:cTn id="5098" fill="hold">
                            <p:stCondLst>
                              <p:cond delay="8000"/>
                            </p:stCondLst>
                            <p:childTnLst>
                              <p:par>
                                <p:cTn id="5099" nodeType="afterEffect" fill="hold" presetClass="exit" presetID="1">
                                  <p:stCondLst>
                                    <p:cond delay="1000"/>
                                  </p:stCondLst>
                                  <p:childTnLst>
                                    <p:set>
                                      <p:cBhvr>
                                        <p:cTn id="5100" dur="1" fill="hold">
                                          <p:stCondLst>
                                            <p:cond delay="0"/>
                                          </p:stCondLst>
                                        </p:cTn>
                                        <p:tgtEl>
                                          <p:spTgt spid="2363"/>
                                        </p:tgtEl>
                                        <p:attrNameLst>
                                          <p:attrName>style.visibility</p:attrName>
                                        </p:attrNameLst>
                                      </p:cBhvr>
                                      <p:to>
                                        <p:strVal val="hidden"/>
                                      </p:to>
                                    </p:set>
                                  </p:childTnLst>
                                </p:cTn>
                              </p:par>
                            </p:childTnLst>
                          </p:cTn>
                        </p:par>
                        <p:par>
                          <p:cTn id="5101" fill="hold">
                            <p:stCondLst>
                              <p:cond delay="9000"/>
                            </p:stCondLst>
                            <p:childTnLst>
                              <p:par>
                                <p:cTn id="5102" nodeType="afterEffect" fill="hold" presetClass="exit" presetID="1">
                                  <p:stCondLst>
                                    <p:cond delay="1000"/>
                                  </p:stCondLst>
                                  <p:childTnLst>
                                    <p:set>
                                      <p:cBhvr>
                                        <p:cTn id="5103" dur="1" fill="hold">
                                          <p:stCondLst>
                                            <p:cond delay="0"/>
                                          </p:stCondLst>
                                        </p:cTn>
                                        <p:tgtEl>
                                          <p:spTgt spid="2362"/>
                                        </p:tgtEl>
                                        <p:attrNameLst>
                                          <p:attrName>style.visibility</p:attrName>
                                        </p:attrNameLst>
                                      </p:cBhvr>
                                      <p:to>
                                        <p:strVal val="hidden"/>
                                      </p:to>
                                    </p:set>
                                  </p:childTnLst>
                                </p:cTn>
                              </p:par>
                            </p:childTnLst>
                          </p:cTn>
                        </p:par>
                        <p:par>
                          <p:cTn id="5104" fill="hold">
                            <p:stCondLst>
                              <p:cond delay="10000"/>
                            </p:stCondLst>
                            <p:childTnLst>
                              <p:par>
                                <p:cTn id="5105" nodeType="afterEffect" fill="hold" presetClass="exit" presetID="1">
                                  <p:stCondLst>
                                    <p:cond delay="1000"/>
                                  </p:stCondLst>
                                  <p:childTnLst>
                                    <p:set>
                                      <p:cBhvr>
                                        <p:cTn id="5106" dur="1" fill="hold">
                                          <p:stCondLst>
                                            <p:cond delay="0"/>
                                          </p:stCondLst>
                                        </p:cTn>
                                        <p:tgtEl>
                                          <p:spTgt spid="2361"/>
                                        </p:tgtEl>
                                        <p:attrNameLst>
                                          <p:attrName>style.visibility</p:attrName>
                                        </p:attrNameLst>
                                      </p:cBhvr>
                                      <p:to>
                                        <p:strVal val="hidden"/>
                                      </p:to>
                                    </p:set>
                                  </p:childTnLst>
                                </p:cTn>
                              </p:par>
                            </p:childTnLst>
                          </p:cTn>
                        </p:par>
                        <p:par>
                          <p:cTn id="5107" fill="hold">
                            <p:stCondLst>
                              <p:cond delay="11000"/>
                            </p:stCondLst>
                            <p:childTnLst>
                              <p:par>
                                <p:cTn id="5108" nodeType="afterEffect" fill="hold" presetClass="exit" presetID="1">
                                  <p:stCondLst>
                                    <p:cond delay="1000"/>
                                  </p:stCondLst>
                                  <p:childTnLst>
                                    <p:set>
                                      <p:cBhvr>
                                        <p:cTn id="5109" dur="1" fill="hold">
                                          <p:stCondLst>
                                            <p:cond delay="0"/>
                                          </p:stCondLst>
                                        </p:cTn>
                                        <p:tgtEl>
                                          <p:spTgt spid="2360"/>
                                        </p:tgtEl>
                                        <p:attrNameLst>
                                          <p:attrName>style.visibility</p:attrName>
                                        </p:attrNameLst>
                                      </p:cBhvr>
                                      <p:to>
                                        <p:strVal val="hidden"/>
                                      </p:to>
                                    </p:set>
                                  </p:childTnLst>
                                </p:cTn>
                              </p:par>
                            </p:childTnLst>
                          </p:cTn>
                        </p:par>
                        <p:par>
                          <p:cTn id="5110" fill="hold">
                            <p:stCondLst>
                              <p:cond delay="12000"/>
                            </p:stCondLst>
                            <p:childTnLst>
                              <p:par>
                                <p:cTn id="5111" nodeType="afterEffect" fill="hold" presetClass="exit" presetID="1">
                                  <p:stCondLst>
                                    <p:cond delay="1000"/>
                                  </p:stCondLst>
                                  <p:childTnLst>
                                    <p:set>
                                      <p:cBhvr>
                                        <p:cTn id="5112" dur="1" fill="hold">
                                          <p:stCondLst>
                                            <p:cond delay="0"/>
                                          </p:stCondLst>
                                        </p:cTn>
                                        <p:tgtEl>
                                          <p:spTgt spid="2359"/>
                                        </p:tgtEl>
                                        <p:attrNameLst>
                                          <p:attrName>style.visibility</p:attrName>
                                        </p:attrNameLst>
                                      </p:cBhvr>
                                      <p:to>
                                        <p:strVal val="hidden"/>
                                      </p:to>
                                    </p:set>
                                  </p:childTnLst>
                                </p:cTn>
                              </p:par>
                            </p:childTnLst>
                          </p:cTn>
                        </p:par>
                        <p:par>
                          <p:cTn id="5113" fill="hold">
                            <p:stCondLst>
                              <p:cond delay="13000"/>
                            </p:stCondLst>
                            <p:childTnLst>
                              <p:par>
                                <p:cTn id="5114" nodeType="afterEffect" fill="hold" presetClass="exit" presetID="1">
                                  <p:stCondLst>
                                    <p:cond delay="1000"/>
                                  </p:stCondLst>
                                  <p:childTnLst>
                                    <p:set>
                                      <p:cBhvr>
                                        <p:cTn id="5115" dur="1" fill="hold">
                                          <p:stCondLst>
                                            <p:cond delay="0"/>
                                          </p:stCondLst>
                                        </p:cTn>
                                        <p:tgtEl>
                                          <p:spTgt spid="2358"/>
                                        </p:tgtEl>
                                        <p:attrNameLst>
                                          <p:attrName>style.visibility</p:attrName>
                                        </p:attrNameLst>
                                      </p:cBhvr>
                                      <p:to>
                                        <p:strVal val="hidden"/>
                                      </p:to>
                                    </p:set>
                                  </p:childTnLst>
                                </p:cTn>
                              </p:par>
                            </p:childTnLst>
                          </p:cTn>
                        </p:par>
                        <p:par>
                          <p:cTn id="5116" fill="hold">
                            <p:stCondLst>
                              <p:cond delay="14000"/>
                            </p:stCondLst>
                            <p:childTnLst>
                              <p:par>
                                <p:cTn id="5117" nodeType="afterEffect" fill="hold" presetClass="exit" presetID="1">
                                  <p:stCondLst>
                                    <p:cond delay="1000"/>
                                  </p:stCondLst>
                                  <p:childTnLst>
                                    <p:set>
                                      <p:cBhvr>
                                        <p:cTn id="5118" dur="1" fill="hold">
                                          <p:stCondLst>
                                            <p:cond delay="0"/>
                                          </p:stCondLst>
                                        </p:cTn>
                                        <p:tgtEl>
                                          <p:spTgt spid="2357"/>
                                        </p:tgtEl>
                                        <p:attrNameLst>
                                          <p:attrName>style.visibility</p:attrName>
                                        </p:attrNameLst>
                                      </p:cBhvr>
                                      <p:to>
                                        <p:strVal val="hidden"/>
                                      </p:to>
                                    </p:set>
                                  </p:childTnLst>
                                </p:cTn>
                              </p:par>
                            </p:childTnLst>
                          </p:cTn>
                        </p:par>
                        <p:par>
                          <p:cTn id="5119" fill="hold">
                            <p:stCondLst>
                              <p:cond delay="15000"/>
                            </p:stCondLst>
                            <p:childTnLst>
                              <p:par>
                                <p:cTn id="5120" nodeType="afterEffect" fill="hold" presetClass="exit" presetID="1">
                                  <p:stCondLst>
                                    <p:cond delay="1000"/>
                                  </p:stCondLst>
                                  <p:childTnLst>
                                    <p:set>
                                      <p:cBhvr>
                                        <p:cTn id="5121" dur="1" fill="hold">
                                          <p:stCondLst>
                                            <p:cond delay="0"/>
                                          </p:stCondLst>
                                        </p:cTn>
                                        <p:tgtEl>
                                          <p:spTgt spid="2356"/>
                                        </p:tgtEl>
                                        <p:attrNameLst>
                                          <p:attrName>style.visibility</p:attrName>
                                        </p:attrNameLst>
                                      </p:cBhvr>
                                      <p:to>
                                        <p:strVal val="hidden"/>
                                      </p:to>
                                    </p:set>
                                  </p:childTnLst>
                                </p:cTn>
                              </p:par>
                            </p:childTnLst>
                          </p:cTn>
                        </p:par>
                        <p:par>
                          <p:cTn id="5122" fill="hold">
                            <p:stCondLst>
                              <p:cond delay="16000"/>
                            </p:stCondLst>
                            <p:childTnLst>
                              <p:par>
                                <p:cTn id="5123" nodeType="afterEffect" fill="hold" presetClass="exit" presetID="1">
                                  <p:stCondLst>
                                    <p:cond delay="1000"/>
                                  </p:stCondLst>
                                  <p:childTnLst>
                                    <p:set>
                                      <p:cBhvr>
                                        <p:cTn id="5124" dur="1" fill="hold">
                                          <p:stCondLst>
                                            <p:cond delay="0"/>
                                          </p:stCondLst>
                                        </p:cTn>
                                        <p:tgtEl>
                                          <p:spTgt spid="2355"/>
                                        </p:tgtEl>
                                        <p:attrNameLst>
                                          <p:attrName>style.visibility</p:attrName>
                                        </p:attrNameLst>
                                      </p:cBhvr>
                                      <p:to>
                                        <p:strVal val="hidden"/>
                                      </p:to>
                                    </p:set>
                                  </p:childTnLst>
                                </p:cTn>
                              </p:par>
                            </p:childTnLst>
                          </p:cTn>
                        </p:par>
                        <p:par>
                          <p:cTn id="5125" fill="hold">
                            <p:stCondLst>
                              <p:cond delay="17000"/>
                            </p:stCondLst>
                            <p:childTnLst>
                              <p:par>
                                <p:cTn id="5126" nodeType="afterEffect" fill="hold" presetClass="exit" presetID="1">
                                  <p:stCondLst>
                                    <p:cond delay="1000"/>
                                  </p:stCondLst>
                                  <p:childTnLst>
                                    <p:set>
                                      <p:cBhvr>
                                        <p:cTn id="5127" dur="1" fill="hold">
                                          <p:stCondLst>
                                            <p:cond delay="0"/>
                                          </p:stCondLst>
                                        </p:cTn>
                                        <p:tgtEl>
                                          <p:spTgt spid="2354"/>
                                        </p:tgtEl>
                                        <p:attrNameLst>
                                          <p:attrName>style.visibility</p:attrName>
                                        </p:attrNameLst>
                                      </p:cBhvr>
                                      <p:to>
                                        <p:strVal val="hidden"/>
                                      </p:to>
                                    </p:set>
                                  </p:childTnLst>
                                </p:cTn>
                              </p:par>
                            </p:childTnLst>
                          </p:cTn>
                        </p:par>
                        <p:par>
                          <p:cTn id="5128" fill="hold">
                            <p:stCondLst>
                              <p:cond delay="18000"/>
                            </p:stCondLst>
                            <p:childTnLst>
                              <p:par>
                                <p:cTn id="5129" nodeType="afterEffect" fill="hold" presetClass="exit" presetID="1">
                                  <p:stCondLst>
                                    <p:cond delay="1000"/>
                                  </p:stCondLst>
                                  <p:childTnLst>
                                    <p:set>
                                      <p:cBhvr>
                                        <p:cTn id="5130" dur="1" fill="hold">
                                          <p:stCondLst>
                                            <p:cond delay="0"/>
                                          </p:stCondLst>
                                        </p:cTn>
                                        <p:tgtEl>
                                          <p:spTgt spid="2353"/>
                                        </p:tgtEl>
                                        <p:attrNameLst>
                                          <p:attrName>style.visibility</p:attrName>
                                        </p:attrNameLst>
                                      </p:cBhvr>
                                      <p:to>
                                        <p:strVal val="hidden"/>
                                      </p:to>
                                    </p:set>
                                  </p:childTnLst>
                                </p:cTn>
                              </p:par>
                            </p:childTnLst>
                          </p:cTn>
                        </p:par>
                        <p:par>
                          <p:cTn id="5131" fill="hold">
                            <p:stCondLst>
                              <p:cond delay="19000"/>
                            </p:stCondLst>
                            <p:childTnLst>
                              <p:par>
                                <p:cTn id="5132" nodeType="afterEffect" fill="hold" presetClass="exit" presetID="1">
                                  <p:stCondLst>
                                    <p:cond delay="1000"/>
                                  </p:stCondLst>
                                  <p:childTnLst>
                                    <p:set>
                                      <p:cBhvr>
                                        <p:cTn id="5133" dur="1" fill="hold">
                                          <p:stCondLst>
                                            <p:cond delay="0"/>
                                          </p:stCondLst>
                                        </p:cTn>
                                        <p:tgtEl>
                                          <p:spTgt spid="2352"/>
                                        </p:tgtEl>
                                        <p:attrNameLst>
                                          <p:attrName>style.visibility</p:attrName>
                                        </p:attrNameLst>
                                      </p:cBhvr>
                                      <p:to>
                                        <p:strVal val="hidden"/>
                                      </p:to>
                                    </p:set>
                                  </p:childTnLst>
                                </p:cTn>
                              </p:par>
                            </p:childTnLst>
                          </p:cTn>
                        </p:par>
                        <p:par>
                          <p:cTn id="5134" fill="hold">
                            <p:stCondLst>
                              <p:cond delay="20000"/>
                            </p:stCondLst>
                            <p:childTnLst>
                              <p:par>
                                <p:cTn id="5135" nodeType="afterEffect" fill="hold" presetClass="exit" presetID="1">
                                  <p:stCondLst>
                                    <p:cond delay="1000"/>
                                  </p:stCondLst>
                                  <p:childTnLst>
                                    <p:set>
                                      <p:cBhvr>
                                        <p:cTn id="5136" dur="1" fill="hold">
                                          <p:stCondLst>
                                            <p:cond delay="0"/>
                                          </p:stCondLst>
                                        </p:cTn>
                                        <p:tgtEl>
                                          <p:spTgt spid="2351"/>
                                        </p:tgtEl>
                                        <p:attrNameLst>
                                          <p:attrName>style.visibility</p:attrName>
                                        </p:attrNameLst>
                                      </p:cBhvr>
                                      <p:to>
                                        <p:strVal val="hidden"/>
                                      </p:to>
                                    </p:set>
                                  </p:childTnLst>
                                </p:cTn>
                              </p:par>
                            </p:childTnLst>
                          </p:cTn>
                        </p:par>
                        <p:par>
                          <p:cTn id="5137" fill="hold">
                            <p:stCondLst>
                              <p:cond delay="21000"/>
                            </p:stCondLst>
                            <p:childTnLst>
                              <p:par>
                                <p:cTn id="5138" nodeType="afterEffect" fill="hold" presetClass="exit" presetID="1">
                                  <p:stCondLst>
                                    <p:cond delay="1000"/>
                                  </p:stCondLst>
                                  <p:childTnLst>
                                    <p:set>
                                      <p:cBhvr>
                                        <p:cTn id="5139" dur="1" fill="hold">
                                          <p:stCondLst>
                                            <p:cond delay="0"/>
                                          </p:stCondLst>
                                        </p:cTn>
                                        <p:tgtEl>
                                          <p:spTgt spid="2350"/>
                                        </p:tgtEl>
                                        <p:attrNameLst>
                                          <p:attrName>style.visibility</p:attrName>
                                        </p:attrNameLst>
                                      </p:cBhvr>
                                      <p:to>
                                        <p:strVal val="hidden"/>
                                      </p:to>
                                    </p:set>
                                  </p:childTnLst>
                                </p:cTn>
                              </p:par>
                            </p:childTnLst>
                          </p:cTn>
                        </p:par>
                        <p:par>
                          <p:cTn id="5140" fill="hold">
                            <p:stCondLst>
                              <p:cond delay="22000"/>
                            </p:stCondLst>
                            <p:childTnLst>
                              <p:par>
                                <p:cTn id="5141" nodeType="afterEffect" fill="hold" presetClass="exit" presetID="1">
                                  <p:stCondLst>
                                    <p:cond delay="1000"/>
                                  </p:stCondLst>
                                  <p:childTnLst>
                                    <p:set>
                                      <p:cBhvr>
                                        <p:cTn id="5142" dur="1" fill="hold">
                                          <p:stCondLst>
                                            <p:cond delay="0"/>
                                          </p:stCondLst>
                                        </p:cTn>
                                        <p:tgtEl>
                                          <p:spTgt spid="2349"/>
                                        </p:tgtEl>
                                        <p:attrNameLst>
                                          <p:attrName>style.visibility</p:attrName>
                                        </p:attrNameLst>
                                      </p:cBhvr>
                                      <p:to>
                                        <p:strVal val="hidden"/>
                                      </p:to>
                                    </p:set>
                                  </p:childTnLst>
                                </p:cTn>
                              </p:par>
                            </p:childTnLst>
                          </p:cTn>
                        </p:par>
                        <p:par>
                          <p:cTn id="5143" fill="hold">
                            <p:stCondLst>
                              <p:cond delay="23000"/>
                            </p:stCondLst>
                            <p:childTnLst>
                              <p:par>
                                <p:cTn id="5144" nodeType="afterEffect" fill="hold" presetClass="exit" presetID="1">
                                  <p:stCondLst>
                                    <p:cond delay="1000"/>
                                  </p:stCondLst>
                                  <p:childTnLst>
                                    <p:set>
                                      <p:cBhvr>
                                        <p:cTn id="5145" dur="1" fill="hold">
                                          <p:stCondLst>
                                            <p:cond delay="0"/>
                                          </p:stCondLst>
                                        </p:cTn>
                                        <p:tgtEl>
                                          <p:spTgt spid="2348"/>
                                        </p:tgtEl>
                                        <p:attrNameLst>
                                          <p:attrName>style.visibility</p:attrName>
                                        </p:attrNameLst>
                                      </p:cBhvr>
                                      <p:to>
                                        <p:strVal val="hidden"/>
                                      </p:to>
                                    </p:set>
                                  </p:childTnLst>
                                </p:cTn>
                              </p:par>
                            </p:childTnLst>
                          </p:cTn>
                        </p:par>
                        <p:par>
                          <p:cTn id="5146" fill="hold">
                            <p:stCondLst>
                              <p:cond delay="24000"/>
                            </p:stCondLst>
                            <p:childTnLst>
                              <p:par>
                                <p:cTn id="5147" nodeType="afterEffect" fill="hold" presetClass="exit" presetID="1">
                                  <p:stCondLst>
                                    <p:cond delay="1000"/>
                                  </p:stCondLst>
                                  <p:childTnLst>
                                    <p:set>
                                      <p:cBhvr>
                                        <p:cTn id="5148" dur="1" fill="hold">
                                          <p:stCondLst>
                                            <p:cond delay="9"/>
                                          </p:stCondLst>
                                        </p:cTn>
                                        <p:tgtEl>
                                          <p:spTgt spid="23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#66</a:t>
            </a:r>
            <a:endParaRPr b="0" lang="en-US" sz="4400" strike="noStrike" u="none">
              <a:solidFill>
                <a:srgbClr val="ffffff"/>
              </a:solidFill>
              <a:uFillTx/>
              <a:latin typeface="Arial"/>
            </a:endParaRPr>
          </a:p>
        </p:txBody>
      </p:sp>
      <p:sp>
        <p:nvSpPr>
          <p:cNvPr id="2373" name="PlaceHolder 57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 the Lord.  </a:t>
            </a:r>
            <a:endParaRPr b="0" lang="en-US" sz="3200" strike="noStrike" u="none">
              <a:solidFill>
                <a:srgbClr val="ffffff"/>
              </a:solidFill>
              <a:uFillTx/>
              <a:latin typeface="Arial"/>
            </a:endParaRPr>
          </a:p>
        </p:txBody>
      </p:sp>
      <p:sp>
        <p:nvSpPr>
          <p:cNvPr id="2374" name="PlaceHolder 57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 el Señor. </a:t>
            </a:r>
            <a:endParaRPr b="0" lang="en-US" sz="3200" strike="noStrike" u="none">
              <a:solidFill>
                <a:srgbClr val="ffffff"/>
              </a:solidFill>
              <a:uFillTx/>
              <a:latin typeface="Arial"/>
            </a:endParaRPr>
          </a:p>
        </p:txBody>
      </p:sp>
      <p:sp>
        <p:nvSpPr>
          <p:cNvPr id="2375" name="PlaceHolder 57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le Seigneur.</a:t>
            </a:r>
            <a:endParaRPr b="0" lang="en-US" sz="3200" strike="noStrike" u="none">
              <a:solidFill>
                <a:srgbClr val="ffffff"/>
              </a:solidFill>
              <a:uFillTx/>
              <a:latin typeface="Arial"/>
            </a:endParaRPr>
          </a:p>
        </p:txBody>
      </p:sp>
      <p:sp>
        <p:nvSpPr>
          <p:cNvPr id="2376" name="PlaceHolder 57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κύριός ἐστιν.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#67</a:t>
            </a:r>
            <a:endParaRPr b="0" lang="en-US" sz="4400" strike="noStrike" u="none">
              <a:solidFill>
                <a:srgbClr val="ffffff"/>
              </a:solidFill>
              <a:uFillTx/>
              <a:latin typeface="Arial"/>
            </a:endParaRPr>
          </a:p>
        </p:txBody>
      </p:sp>
      <p:sp>
        <p:nvSpPr>
          <p:cNvPr id="23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7:11, whom should a husband not divorce?  </a:t>
            </a:r>
            <a:endParaRPr b="0" lang="en-US" sz="3200" strike="noStrike" u="none">
              <a:solidFill>
                <a:srgbClr val="ffffff"/>
              </a:solidFill>
              <a:uFillTx/>
              <a:latin typeface="Arial"/>
            </a:endParaRPr>
          </a:p>
        </p:txBody>
      </p:sp>
      <p:sp>
        <p:nvSpPr>
          <p:cNvPr id="2379" name="PlaceHolder 58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7:11, ¿de quién no debe divorciarse el marido? </a:t>
            </a:r>
            <a:endParaRPr b="0" lang="en-US" sz="3200" strike="noStrike" u="none">
              <a:solidFill>
                <a:srgbClr val="ffffff"/>
              </a:solidFill>
              <a:uFillTx/>
              <a:latin typeface="Arial"/>
            </a:endParaRPr>
          </a:p>
        </p:txBody>
      </p:sp>
      <p:sp>
        <p:nvSpPr>
          <p:cNvPr id="2380" name="PlaceHolder 58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7:11, de qui un mari ne devrait-il pas divorcer?</a:t>
            </a:r>
            <a:endParaRPr b="0" lang="en-US" sz="3200" strike="noStrike" u="none">
              <a:solidFill>
                <a:srgbClr val="ffffff"/>
              </a:solidFill>
              <a:uFillTx/>
              <a:latin typeface="Arial"/>
            </a:endParaRPr>
          </a:p>
        </p:txBody>
      </p:sp>
      <p:sp>
        <p:nvSpPr>
          <p:cNvPr id="2381" name="TextBox 16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82" name="TextBox 16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83" name="TextBox 16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84" name="TextBox 16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85" name="TextBox 16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86" name="TextBox 16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87" name="TextBox 16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88" name="TextBox 16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89" name="TextBox 17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90" name="TextBox 17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91" name="TextBox 17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92" name="TextBox 17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93" name="TextBox 17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94" name="TextBox 17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95" name="TextBox 17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96" name="TextBox 17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97" name="TextBox 17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98" name="TextBox 17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99" name="TextBox 17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00" name="TextBox 17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01" name="TextBox 17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02" name="TextBox 17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03" name="TextBox 17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04" name="TextBox 17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05" name="TextBox 17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06" name="TextBox 17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149" dur="indefinite" restart="never" nodeType="tmRoot">
          <p:childTnLst>
            <p:seq>
              <p:cTn id="5150" dur="indefinite" nodeType="mainSeq">
                <p:childTnLst>
                  <p:par>
                    <p:cTn id="5151" fill="hold">
                      <p:stCondLst>
                        <p:cond delay="indefinite"/>
                      </p:stCondLst>
                      <p:childTnLst>
                        <p:par>
                          <p:cTn id="5152" fill="hold">
                            <p:stCondLst>
                              <p:cond delay="0"/>
                            </p:stCondLst>
                            <p:childTnLst>
                              <p:par>
                                <p:cTn id="5153" nodeType="clickEffect" fill="hold" presetClass="exit" presetID="1">
                                  <p:stCondLst>
                                    <p:cond delay="1000"/>
                                  </p:stCondLst>
                                  <p:childTnLst>
                                    <p:set>
                                      <p:cBhvr>
                                        <p:cTn id="5154" dur="1" fill="hold">
                                          <p:stCondLst>
                                            <p:cond delay="0"/>
                                          </p:stCondLst>
                                        </p:cTn>
                                        <p:tgtEl>
                                          <p:spTgt spid="2406"/>
                                        </p:tgtEl>
                                        <p:attrNameLst>
                                          <p:attrName>style.visibility</p:attrName>
                                        </p:attrNameLst>
                                      </p:cBhvr>
                                      <p:to>
                                        <p:strVal val="hidden"/>
                                      </p:to>
                                    </p:set>
                                  </p:childTnLst>
                                </p:cTn>
                              </p:par>
                            </p:childTnLst>
                          </p:cTn>
                        </p:par>
                        <p:par>
                          <p:cTn id="5155" fill="hold">
                            <p:stCondLst>
                              <p:cond delay="1000"/>
                            </p:stCondLst>
                            <p:childTnLst>
                              <p:par>
                                <p:cTn id="5156" nodeType="afterEffect" fill="hold" presetClass="exit" presetID="1">
                                  <p:stCondLst>
                                    <p:cond delay="1000"/>
                                  </p:stCondLst>
                                  <p:childTnLst>
                                    <p:set>
                                      <p:cBhvr>
                                        <p:cTn id="5157" dur="1" fill="hold">
                                          <p:stCondLst>
                                            <p:cond delay="0"/>
                                          </p:stCondLst>
                                        </p:cTn>
                                        <p:tgtEl>
                                          <p:spTgt spid="2405"/>
                                        </p:tgtEl>
                                        <p:attrNameLst>
                                          <p:attrName>style.visibility</p:attrName>
                                        </p:attrNameLst>
                                      </p:cBhvr>
                                      <p:to>
                                        <p:strVal val="hidden"/>
                                      </p:to>
                                    </p:set>
                                  </p:childTnLst>
                                </p:cTn>
                              </p:par>
                            </p:childTnLst>
                          </p:cTn>
                        </p:par>
                        <p:par>
                          <p:cTn id="5158" fill="hold">
                            <p:stCondLst>
                              <p:cond delay="2000"/>
                            </p:stCondLst>
                            <p:childTnLst>
                              <p:par>
                                <p:cTn id="5159" nodeType="afterEffect" fill="hold" presetClass="exit" presetID="1">
                                  <p:stCondLst>
                                    <p:cond delay="1000"/>
                                  </p:stCondLst>
                                  <p:childTnLst>
                                    <p:set>
                                      <p:cBhvr>
                                        <p:cTn id="5160" dur="1" fill="hold">
                                          <p:stCondLst>
                                            <p:cond delay="0"/>
                                          </p:stCondLst>
                                        </p:cTn>
                                        <p:tgtEl>
                                          <p:spTgt spid="2404"/>
                                        </p:tgtEl>
                                        <p:attrNameLst>
                                          <p:attrName>style.visibility</p:attrName>
                                        </p:attrNameLst>
                                      </p:cBhvr>
                                      <p:to>
                                        <p:strVal val="hidden"/>
                                      </p:to>
                                    </p:set>
                                  </p:childTnLst>
                                </p:cTn>
                              </p:par>
                            </p:childTnLst>
                          </p:cTn>
                        </p:par>
                        <p:par>
                          <p:cTn id="5161" fill="hold">
                            <p:stCondLst>
                              <p:cond delay="3000"/>
                            </p:stCondLst>
                            <p:childTnLst>
                              <p:par>
                                <p:cTn id="5162" nodeType="afterEffect" fill="hold" presetClass="exit" presetID="1">
                                  <p:stCondLst>
                                    <p:cond delay="1000"/>
                                  </p:stCondLst>
                                  <p:childTnLst>
                                    <p:set>
                                      <p:cBhvr>
                                        <p:cTn id="5163" dur="1" fill="hold">
                                          <p:stCondLst>
                                            <p:cond delay="0"/>
                                          </p:stCondLst>
                                        </p:cTn>
                                        <p:tgtEl>
                                          <p:spTgt spid="2403"/>
                                        </p:tgtEl>
                                        <p:attrNameLst>
                                          <p:attrName>style.visibility</p:attrName>
                                        </p:attrNameLst>
                                      </p:cBhvr>
                                      <p:to>
                                        <p:strVal val="hidden"/>
                                      </p:to>
                                    </p:set>
                                  </p:childTnLst>
                                </p:cTn>
                              </p:par>
                            </p:childTnLst>
                          </p:cTn>
                        </p:par>
                        <p:par>
                          <p:cTn id="5164" fill="hold">
                            <p:stCondLst>
                              <p:cond delay="4000"/>
                            </p:stCondLst>
                            <p:childTnLst>
                              <p:par>
                                <p:cTn id="5165" nodeType="afterEffect" fill="hold" presetClass="exit" presetID="1">
                                  <p:stCondLst>
                                    <p:cond delay="1000"/>
                                  </p:stCondLst>
                                  <p:childTnLst>
                                    <p:set>
                                      <p:cBhvr>
                                        <p:cTn id="5166" dur="1" fill="hold">
                                          <p:stCondLst>
                                            <p:cond delay="0"/>
                                          </p:stCondLst>
                                        </p:cTn>
                                        <p:tgtEl>
                                          <p:spTgt spid="2402"/>
                                        </p:tgtEl>
                                        <p:attrNameLst>
                                          <p:attrName>style.visibility</p:attrName>
                                        </p:attrNameLst>
                                      </p:cBhvr>
                                      <p:to>
                                        <p:strVal val="hidden"/>
                                      </p:to>
                                    </p:set>
                                  </p:childTnLst>
                                </p:cTn>
                              </p:par>
                            </p:childTnLst>
                          </p:cTn>
                        </p:par>
                        <p:par>
                          <p:cTn id="5167" fill="hold">
                            <p:stCondLst>
                              <p:cond delay="5000"/>
                            </p:stCondLst>
                            <p:childTnLst>
                              <p:par>
                                <p:cTn id="5168" nodeType="afterEffect" fill="hold" presetClass="exit" presetID="1">
                                  <p:stCondLst>
                                    <p:cond delay="1000"/>
                                  </p:stCondLst>
                                  <p:childTnLst>
                                    <p:set>
                                      <p:cBhvr>
                                        <p:cTn id="5169" dur="1" fill="hold">
                                          <p:stCondLst>
                                            <p:cond delay="0"/>
                                          </p:stCondLst>
                                        </p:cTn>
                                        <p:tgtEl>
                                          <p:spTgt spid="2401"/>
                                        </p:tgtEl>
                                        <p:attrNameLst>
                                          <p:attrName>style.visibility</p:attrName>
                                        </p:attrNameLst>
                                      </p:cBhvr>
                                      <p:to>
                                        <p:strVal val="hidden"/>
                                      </p:to>
                                    </p:set>
                                  </p:childTnLst>
                                </p:cTn>
                              </p:par>
                            </p:childTnLst>
                          </p:cTn>
                        </p:par>
                        <p:par>
                          <p:cTn id="5170" fill="hold">
                            <p:stCondLst>
                              <p:cond delay="6000"/>
                            </p:stCondLst>
                            <p:childTnLst>
                              <p:par>
                                <p:cTn id="5171" nodeType="afterEffect" fill="hold" presetClass="exit" presetID="1">
                                  <p:stCondLst>
                                    <p:cond delay="1000"/>
                                  </p:stCondLst>
                                  <p:childTnLst>
                                    <p:set>
                                      <p:cBhvr>
                                        <p:cTn id="5172" dur="1" fill="hold">
                                          <p:stCondLst>
                                            <p:cond delay="0"/>
                                          </p:stCondLst>
                                        </p:cTn>
                                        <p:tgtEl>
                                          <p:spTgt spid="2400"/>
                                        </p:tgtEl>
                                        <p:attrNameLst>
                                          <p:attrName>style.visibility</p:attrName>
                                        </p:attrNameLst>
                                      </p:cBhvr>
                                      <p:to>
                                        <p:strVal val="hidden"/>
                                      </p:to>
                                    </p:set>
                                  </p:childTnLst>
                                </p:cTn>
                              </p:par>
                            </p:childTnLst>
                          </p:cTn>
                        </p:par>
                        <p:par>
                          <p:cTn id="5173" fill="hold">
                            <p:stCondLst>
                              <p:cond delay="7000"/>
                            </p:stCondLst>
                            <p:childTnLst>
                              <p:par>
                                <p:cTn id="5174" nodeType="afterEffect" fill="hold" presetClass="exit" presetID="1">
                                  <p:stCondLst>
                                    <p:cond delay="1000"/>
                                  </p:stCondLst>
                                  <p:childTnLst>
                                    <p:set>
                                      <p:cBhvr>
                                        <p:cTn id="5175" dur="1" fill="hold">
                                          <p:stCondLst>
                                            <p:cond delay="0"/>
                                          </p:stCondLst>
                                        </p:cTn>
                                        <p:tgtEl>
                                          <p:spTgt spid="2399"/>
                                        </p:tgtEl>
                                        <p:attrNameLst>
                                          <p:attrName>style.visibility</p:attrName>
                                        </p:attrNameLst>
                                      </p:cBhvr>
                                      <p:to>
                                        <p:strVal val="hidden"/>
                                      </p:to>
                                    </p:set>
                                  </p:childTnLst>
                                </p:cTn>
                              </p:par>
                            </p:childTnLst>
                          </p:cTn>
                        </p:par>
                        <p:par>
                          <p:cTn id="5176" fill="hold">
                            <p:stCondLst>
                              <p:cond delay="8000"/>
                            </p:stCondLst>
                            <p:childTnLst>
                              <p:par>
                                <p:cTn id="5177" nodeType="afterEffect" fill="hold" presetClass="exit" presetID="1">
                                  <p:stCondLst>
                                    <p:cond delay="1000"/>
                                  </p:stCondLst>
                                  <p:childTnLst>
                                    <p:set>
                                      <p:cBhvr>
                                        <p:cTn id="5178" dur="1" fill="hold">
                                          <p:stCondLst>
                                            <p:cond delay="0"/>
                                          </p:stCondLst>
                                        </p:cTn>
                                        <p:tgtEl>
                                          <p:spTgt spid="2398"/>
                                        </p:tgtEl>
                                        <p:attrNameLst>
                                          <p:attrName>style.visibility</p:attrName>
                                        </p:attrNameLst>
                                      </p:cBhvr>
                                      <p:to>
                                        <p:strVal val="hidden"/>
                                      </p:to>
                                    </p:set>
                                  </p:childTnLst>
                                </p:cTn>
                              </p:par>
                            </p:childTnLst>
                          </p:cTn>
                        </p:par>
                        <p:par>
                          <p:cTn id="5179" fill="hold">
                            <p:stCondLst>
                              <p:cond delay="9000"/>
                            </p:stCondLst>
                            <p:childTnLst>
                              <p:par>
                                <p:cTn id="5180" nodeType="afterEffect" fill="hold" presetClass="exit" presetID="1">
                                  <p:stCondLst>
                                    <p:cond delay="1000"/>
                                  </p:stCondLst>
                                  <p:childTnLst>
                                    <p:set>
                                      <p:cBhvr>
                                        <p:cTn id="5181" dur="1" fill="hold">
                                          <p:stCondLst>
                                            <p:cond delay="0"/>
                                          </p:stCondLst>
                                        </p:cTn>
                                        <p:tgtEl>
                                          <p:spTgt spid="2397"/>
                                        </p:tgtEl>
                                        <p:attrNameLst>
                                          <p:attrName>style.visibility</p:attrName>
                                        </p:attrNameLst>
                                      </p:cBhvr>
                                      <p:to>
                                        <p:strVal val="hidden"/>
                                      </p:to>
                                    </p:set>
                                  </p:childTnLst>
                                </p:cTn>
                              </p:par>
                            </p:childTnLst>
                          </p:cTn>
                        </p:par>
                        <p:par>
                          <p:cTn id="5182" fill="hold">
                            <p:stCondLst>
                              <p:cond delay="10000"/>
                            </p:stCondLst>
                            <p:childTnLst>
                              <p:par>
                                <p:cTn id="5183" nodeType="afterEffect" fill="hold" presetClass="exit" presetID="1">
                                  <p:stCondLst>
                                    <p:cond delay="1000"/>
                                  </p:stCondLst>
                                  <p:childTnLst>
                                    <p:set>
                                      <p:cBhvr>
                                        <p:cTn id="5184" dur="1" fill="hold">
                                          <p:stCondLst>
                                            <p:cond delay="0"/>
                                          </p:stCondLst>
                                        </p:cTn>
                                        <p:tgtEl>
                                          <p:spTgt spid="2396"/>
                                        </p:tgtEl>
                                        <p:attrNameLst>
                                          <p:attrName>style.visibility</p:attrName>
                                        </p:attrNameLst>
                                      </p:cBhvr>
                                      <p:to>
                                        <p:strVal val="hidden"/>
                                      </p:to>
                                    </p:set>
                                  </p:childTnLst>
                                </p:cTn>
                              </p:par>
                            </p:childTnLst>
                          </p:cTn>
                        </p:par>
                        <p:par>
                          <p:cTn id="5185" fill="hold">
                            <p:stCondLst>
                              <p:cond delay="11000"/>
                            </p:stCondLst>
                            <p:childTnLst>
                              <p:par>
                                <p:cTn id="5186" nodeType="afterEffect" fill="hold" presetClass="exit" presetID="1">
                                  <p:stCondLst>
                                    <p:cond delay="1000"/>
                                  </p:stCondLst>
                                  <p:childTnLst>
                                    <p:set>
                                      <p:cBhvr>
                                        <p:cTn id="5187" dur="1" fill="hold">
                                          <p:stCondLst>
                                            <p:cond delay="0"/>
                                          </p:stCondLst>
                                        </p:cTn>
                                        <p:tgtEl>
                                          <p:spTgt spid="2395"/>
                                        </p:tgtEl>
                                        <p:attrNameLst>
                                          <p:attrName>style.visibility</p:attrName>
                                        </p:attrNameLst>
                                      </p:cBhvr>
                                      <p:to>
                                        <p:strVal val="hidden"/>
                                      </p:to>
                                    </p:set>
                                  </p:childTnLst>
                                </p:cTn>
                              </p:par>
                            </p:childTnLst>
                          </p:cTn>
                        </p:par>
                        <p:par>
                          <p:cTn id="5188" fill="hold">
                            <p:stCondLst>
                              <p:cond delay="12000"/>
                            </p:stCondLst>
                            <p:childTnLst>
                              <p:par>
                                <p:cTn id="5189" nodeType="afterEffect" fill="hold" presetClass="exit" presetID="1">
                                  <p:stCondLst>
                                    <p:cond delay="1000"/>
                                  </p:stCondLst>
                                  <p:childTnLst>
                                    <p:set>
                                      <p:cBhvr>
                                        <p:cTn id="5190" dur="1" fill="hold">
                                          <p:stCondLst>
                                            <p:cond delay="0"/>
                                          </p:stCondLst>
                                        </p:cTn>
                                        <p:tgtEl>
                                          <p:spTgt spid="2394"/>
                                        </p:tgtEl>
                                        <p:attrNameLst>
                                          <p:attrName>style.visibility</p:attrName>
                                        </p:attrNameLst>
                                      </p:cBhvr>
                                      <p:to>
                                        <p:strVal val="hidden"/>
                                      </p:to>
                                    </p:set>
                                  </p:childTnLst>
                                </p:cTn>
                              </p:par>
                            </p:childTnLst>
                          </p:cTn>
                        </p:par>
                        <p:par>
                          <p:cTn id="5191" fill="hold">
                            <p:stCondLst>
                              <p:cond delay="13000"/>
                            </p:stCondLst>
                            <p:childTnLst>
                              <p:par>
                                <p:cTn id="5192" nodeType="afterEffect" fill="hold" presetClass="exit" presetID="1">
                                  <p:stCondLst>
                                    <p:cond delay="1000"/>
                                  </p:stCondLst>
                                  <p:childTnLst>
                                    <p:set>
                                      <p:cBhvr>
                                        <p:cTn id="5193" dur="1" fill="hold">
                                          <p:stCondLst>
                                            <p:cond delay="0"/>
                                          </p:stCondLst>
                                        </p:cTn>
                                        <p:tgtEl>
                                          <p:spTgt spid="2393"/>
                                        </p:tgtEl>
                                        <p:attrNameLst>
                                          <p:attrName>style.visibility</p:attrName>
                                        </p:attrNameLst>
                                      </p:cBhvr>
                                      <p:to>
                                        <p:strVal val="hidden"/>
                                      </p:to>
                                    </p:set>
                                  </p:childTnLst>
                                </p:cTn>
                              </p:par>
                            </p:childTnLst>
                          </p:cTn>
                        </p:par>
                        <p:par>
                          <p:cTn id="5194" fill="hold">
                            <p:stCondLst>
                              <p:cond delay="14000"/>
                            </p:stCondLst>
                            <p:childTnLst>
                              <p:par>
                                <p:cTn id="5195" nodeType="afterEffect" fill="hold" presetClass="exit" presetID="1">
                                  <p:stCondLst>
                                    <p:cond delay="1000"/>
                                  </p:stCondLst>
                                  <p:childTnLst>
                                    <p:set>
                                      <p:cBhvr>
                                        <p:cTn id="5196" dur="1" fill="hold">
                                          <p:stCondLst>
                                            <p:cond delay="0"/>
                                          </p:stCondLst>
                                        </p:cTn>
                                        <p:tgtEl>
                                          <p:spTgt spid="2392"/>
                                        </p:tgtEl>
                                        <p:attrNameLst>
                                          <p:attrName>style.visibility</p:attrName>
                                        </p:attrNameLst>
                                      </p:cBhvr>
                                      <p:to>
                                        <p:strVal val="hidden"/>
                                      </p:to>
                                    </p:set>
                                  </p:childTnLst>
                                </p:cTn>
                              </p:par>
                            </p:childTnLst>
                          </p:cTn>
                        </p:par>
                        <p:par>
                          <p:cTn id="5197" fill="hold">
                            <p:stCondLst>
                              <p:cond delay="15000"/>
                            </p:stCondLst>
                            <p:childTnLst>
                              <p:par>
                                <p:cTn id="5198" nodeType="afterEffect" fill="hold" presetClass="exit" presetID="1">
                                  <p:stCondLst>
                                    <p:cond delay="1000"/>
                                  </p:stCondLst>
                                  <p:childTnLst>
                                    <p:set>
                                      <p:cBhvr>
                                        <p:cTn id="5199" dur="1" fill="hold">
                                          <p:stCondLst>
                                            <p:cond delay="0"/>
                                          </p:stCondLst>
                                        </p:cTn>
                                        <p:tgtEl>
                                          <p:spTgt spid="2391"/>
                                        </p:tgtEl>
                                        <p:attrNameLst>
                                          <p:attrName>style.visibility</p:attrName>
                                        </p:attrNameLst>
                                      </p:cBhvr>
                                      <p:to>
                                        <p:strVal val="hidden"/>
                                      </p:to>
                                    </p:set>
                                  </p:childTnLst>
                                </p:cTn>
                              </p:par>
                            </p:childTnLst>
                          </p:cTn>
                        </p:par>
                        <p:par>
                          <p:cTn id="5200" fill="hold">
                            <p:stCondLst>
                              <p:cond delay="16000"/>
                            </p:stCondLst>
                            <p:childTnLst>
                              <p:par>
                                <p:cTn id="5201" nodeType="afterEffect" fill="hold" presetClass="exit" presetID="1">
                                  <p:stCondLst>
                                    <p:cond delay="1000"/>
                                  </p:stCondLst>
                                  <p:childTnLst>
                                    <p:set>
                                      <p:cBhvr>
                                        <p:cTn id="5202" dur="1" fill="hold">
                                          <p:stCondLst>
                                            <p:cond delay="0"/>
                                          </p:stCondLst>
                                        </p:cTn>
                                        <p:tgtEl>
                                          <p:spTgt spid="2390"/>
                                        </p:tgtEl>
                                        <p:attrNameLst>
                                          <p:attrName>style.visibility</p:attrName>
                                        </p:attrNameLst>
                                      </p:cBhvr>
                                      <p:to>
                                        <p:strVal val="hidden"/>
                                      </p:to>
                                    </p:set>
                                  </p:childTnLst>
                                </p:cTn>
                              </p:par>
                            </p:childTnLst>
                          </p:cTn>
                        </p:par>
                        <p:par>
                          <p:cTn id="5203" fill="hold">
                            <p:stCondLst>
                              <p:cond delay="17000"/>
                            </p:stCondLst>
                            <p:childTnLst>
                              <p:par>
                                <p:cTn id="5204" nodeType="afterEffect" fill="hold" presetClass="exit" presetID="1">
                                  <p:stCondLst>
                                    <p:cond delay="1000"/>
                                  </p:stCondLst>
                                  <p:childTnLst>
                                    <p:set>
                                      <p:cBhvr>
                                        <p:cTn id="5205" dur="1" fill="hold">
                                          <p:stCondLst>
                                            <p:cond delay="0"/>
                                          </p:stCondLst>
                                        </p:cTn>
                                        <p:tgtEl>
                                          <p:spTgt spid="2389"/>
                                        </p:tgtEl>
                                        <p:attrNameLst>
                                          <p:attrName>style.visibility</p:attrName>
                                        </p:attrNameLst>
                                      </p:cBhvr>
                                      <p:to>
                                        <p:strVal val="hidden"/>
                                      </p:to>
                                    </p:set>
                                  </p:childTnLst>
                                </p:cTn>
                              </p:par>
                            </p:childTnLst>
                          </p:cTn>
                        </p:par>
                        <p:par>
                          <p:cTn id="5206" fill="hold">
                            <p:stCondLst>
                              <p:cond delay="18000"/>
                            </p:stCondLst>
                            <p:childTnLst>
                              <p:par>
                                <p:cTn id="5207" nodeType="afterEffect" fill="hold" presetClass="exit" presetID="1">
                                  <p:stCondLst>
                                    <p:cond delay="1000"/>
                                  </p:stCondLst>
                                  <p:childTnLst>
                                    <p:set>
                                      <p:cBhvr>
                                        <p:cTn id="5208" dur="1" fill="hold">
                                          <p:stCondLst>
                                            <p:cond delay="0"/>
                                          </p:stCondLst>
                                        </p:cTn>
                                        <p:tgtEl>
                                          <p:spTgt spid="2388"/>
                                        </p:tgtEl>
                                        <p:attrNameLst>
                                          <p:attrName>style.visibility</p:attrName>
                                        </p:attrNameLst>
                                      </p:cBhvr>
                                      <p:to>
                                        <p:strVal val="hidden"/>
                                      </p:to>
                                    </p:set>
                                  </p:childTnLst>
                                </p:cTn>
                              </p:par>
                            </p:childTnLst>
                          </p:cTn>
                        </p:par>
                        <p:par>
                          <p:cTn id="5209" fill="hold">
                            <p:stCondLst>
                              <p:cond delay="19000"/>
                            </p:stCondLst>
                            <p:childTnLst>
                              <p:par>
                                <p:cTn id="5210" nodeType="afterEffect" fill="hold" presetClass="exit" presetID="1">
                                  <p:stCondLst>
                                    <p:cond delay="1000"/>
                                  </p:stCondLst>
                                  <p:childTnLst>
                                    <p:set>
                                      <p:cBhvr>
                                        <p:cTn id="5211" dur="1" fill="hold">
                                          <p:stCondLst>
                                            <p:cond delay="0"/>
                                          </p:stCondLst>
                                        </p:cTn>
                                        <p:tgtEl>
                                          <p:spTgt spid="2387"/>
                                        </p:tgtEl>
                                        <p:attrNameLst>
                                          <p:attrName>style.visibility</p:attrName>
                                        </p:attrNameLst>
                                      </p:cBhvr>
                                      <p:to>
                                        <p:strVal val="hidden"/>
                                      </p:to>
                                    </p:set>
                                  </p:childTnLst>
                                </p:cTn>
                              </p:par>
                            </p:childTnLst>
                          </p:cTn>
                        </p:par>
                        <p:par>
                          <p:cTn id="5212" fill="hold">
                            <p:stCondLst>
                              <p:cond delay="20000"/>
                            </p:stCondLst>
                            <p:childTnLst>
                              <p:par>
                                <p:cTn id="5213" nodeType="afterEffect" fill="hold" presetClass="exit" presetID="1">
                                  <p:stCondLst>
                                    <p:cond delay="1000"/>
                                  </p:stCondLst>
                                  <p:childTnLst>
                                    <p:set>
                                      <p:cBhvr>
                                        <p:cTn id="5214" dur="1" fill="hold">
                                          <p:stCondLst>
                                            <p:cond delay="0"/>
                                          </p:stCondLst>
                                        </p:cTn>
                                        <p:tgtEl>
                                          <p:spTgt spid="2386"/>
                                        </p:tgtEl>
                                        <p:attrNameLst>
                                          <p:attrName>style.visibility</p:attrName>
                                        </p:attrNameLst>
                                      </p:cBhvr>
                                      <p:to>
                                        <p:strVal val="hidden"/>
                                      </p:to>
                                    </p:set>
                                  </p:childTnLst>
                                </p:cTn>
                              </p:par>
                            </p:childTnLst>
                          </p:cTn>
                        </p:par>
                        <p:par>
                          <p:cTn id="5215" fill="hold">
                            <p:stCondLst>
                              <p:cond delay="21000"/>
                            </p:stCondLst>
                            <p:childTnLst>
                              <p:par>
                                <p:cTn id="5216" nodeType="afterEffect" fill="hold" presetClass="exit" presetID="1">
                                  <p:stCondLst>
                                    <p:cond delay="1000"/>
                                  </p:stCondLst>
                                  <p:childTnLst>
                                    <p:set>
                                      <p:cBhvr>
                                        <p:cTn id="5217" dur="1" fill="hold">
                                          <p:stCondLst>
                                            <p:cond delay="0"/>
                                          </p:stCondLst>
                                        </p:cTn>
                                        <p:tgtEl>
                                          <p:spTgt spid="2385"/>
                                        </p:tgtEl>
                                        <p:attrNameLst>
                                          <p:attrName>style.visibility</p:attrName>
                                        </p:attrNameLst>
                                      </p:cBhvr>
                                      <p:to>
                                        <p:strVal val="hidden"/>
                                      </p:to>
                                    </p:set>
                                  </p:childTnLst>
                                </p:cTn>
                              </p:par>
                            </p:childTnLst>
                          </p:cTn>
                        </p:par>
                        <p:par>
                          <p:cTn id="5218" fill="hold">
                            <p:stCondLst>
                              <p:cond delay="22000"/>
                            </p:stCondLst>
                            <p:childTnLst>
                              <p:par>
                                <p:cTn id="5219" nodeType="afterEffect" fill="hold" presetClass="exit" presetID="1">
                                  <p:stCondLst>
                                    <p:cond delay="1000"/>
                                  </p:stCondLst>
                                  <p:childTnLst>
                                    <p:set>
                                      <p:cBhvr>
                                        <p:cTn id="5220" dur="1" fill="hold">
                                          <p:stCondLst>
                                            <p:cond delay="0"/>
                                          </p:stCondLst>
                                        </p:cTn>
                                        <p:tgtEl>
                                          <p:spTgt spid="2384"/>
                                        </p:tgtEl>
                                        <p:attrNameLst>
                                          <p:attrName>style.visibility</p:attrName>
                                        </p:attrNameLst>
                                      </p:cBhvr>
                                      <p:to>
                                        <p:strVal val="hidden"/>
                                      </p:to>
                                    </p:set>
                                  </p:childTnLst>
                                </p:cTn>
                              </p:par>
                            </p:childTnLst>
                          </p:cTn>
                        </p:par>
                        <p:par>
                          <p:cTn id="5221" fill="hold">
                            <p:stCondLst>
                              <p:cond delay="23000"/>
                            </p:stCondLst>
                            <p:childTnLst>
                              <p:par>
                                <p:cTn id="5222" nodeType="afterEffect" fill="hold" presetClass="exit" presetID="1">
                                  <p:stCondLst>
                                    <p:cond delay="1000"/>
                                  </p:stCondLst>
                                  <p:childTnLst>
                                    <p:set>
                                      <p:cBhvr>
                                        <p:cTn id="5223" dur="1" fill="hold">
                                          <p:stCondLst>
                                            <p:cond delay="0"/>
                                          </p:stCondLst>
                                        </p:cTn>
                                        <p:tgtEl>
                                          <p:spTgt spid="2383"/>
                                        </p:tgtEl>
                                        <p:attrNameLst>
                                          <p:attrName>style.visibility</p:attrName>
                                        </p:attrNameLst>
                                      </p:cBhvr>
                                      <p:to>
                                        <p:strVal val="hidden"/>
                                      </p:to>
                                    </p:set>
                                  </p:childTnLst>
                                </p:cTn>
                              </p:par>
                            </p:childTnLst>
                          </p:cTn>
                        </p:par>
                        <p:par>
                          <p:cTn id="5224" fill="hold">
                            <p:stCondLst>
                              <p:cond delay="24000"/>
                            </p:stCondLst>
                            <p:childTnLst>
                              <p:par>
                                <p:cTn id="5225" nodeType="afterEffect" fill="hold" presetClass="exit" presetID="1">
                                  <p:stCondLst>
                                    <p:cond delay="1000"/>
                                  </p:stCondLst>
                                  <p:childTnLst>
                                    <p:set>
                                      <p:cBhvr>
                                        <p:cTn id="5226" dur="1" fill="hold">
                                          <p:stCondLst>
                                            <p:cond delay="9"/>
                                          </p:stCondLst>
                                        </p:cTn>
                                        <p:tgtEl>
                                          <p:spTgt spid="23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#67</a:t>
            </a:r>
            <a:endParaRPr b="0" lang="en-US" sz="4400" strike="noStrike" u="none">
              <a:solidFill>
                <a:srgbClr val="ffffff"/>
              </a:solidFill>
              <a:uFillTx/>
              <a:latin typeface="Arial"/>
            </a:endParaRPr>
          </a:p>
        </p:txBody>
      </p:sp>
      <p:sp>
        <p:nvSpPr>
          <p:cNvPr id="2408" name="PlaceHolder 58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his wife.  </a:t>
            </a:r>
            <a:endParaRPr b="0" lang="en-US" sz="3200" strike="noStrike" u="none">
              <a:solidFill>
                <a:srgbClr val="ffffff"/>
              </a:solidFill>
              <a:uFillTx/>
              <a:latin typeface="Arial"/>
            </a:endParaRPr>
          </a:p>
        </p:txBody>
      </p:sp>
      <p:sp>
        <p:nvSpPr>
          <p:cNvPr id="2409" name="PlaceHolder 58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su mujer. </a:t>
            </a:r>
            <a:endParaRPr b="0" lang="en-US" sz="3200" strike="noStrike" u="none">
              <a:solidFill>
                <a:srgbClr val="ffffff"/>
              </a:solidFill>
              <a:uFillTx/>
              <a:latin typeface="Arial"/>
            </a:endParaRPr>
          </a:p>
        </p:txBody>
      </p:sp>
      <p:sp>
        <p:nvSpPr>
          <p:cNvPr id="2410" name="PlaceHolder 58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sa femme.</a:t>
            </a:r>
            <a:endParaRPr b="0" lang="en-US" sz="3200" strike="noStrike" u="none">
              <a:solidFill>
                <a:srgbClr val="ffffff"/>
              </a:solidFill>
              <a:uFillTx/>
              <a:latin typeface="Arial"/>
            </a:endParaRPr>
          </a:p>
        </p:txBody>
      </p:sp>
      <p:sp>
        <p:nvSpPr>
          <p:cNvPr id="2411" name="PlaceHolder 58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ἄνδρα γυναῖκα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#68</a:t>
            </a:r>
            <a:endParaRPr b="0" lang="en-US" sz="4400" strike="noStrike" u="none">
              <a:solidFill>
                <a:srgbClr val="ffffff"/>
              </a:solidFill>
              <a:uFillTx/>
              <a:latin typeface="Arial"/>
            </a:endParaRPr>
          </a:p>
        </p:txBody>
      </p:sp>
      <p:sp>
        <p:nvSpPr>
          <p:cNvPr id="24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7:9, under what condition did Paul say by concession that the unmarried and widows should be permitted to marry?  </a:t>
            </a:r>
            <a:endParaRPr b="0" lang="en-US" sz="3200" strike="noStrike" u="none">
              <a:solidFill>
                <a:srgbClr val="ffffff"/>
              </a:solidFill>
              <a:uFillTx/>
              <a:latin typeface="Arial"/>
            </a:endParaRPr>
          </a:p>
        </p:txBody>
      </p:sp>
      <p:sp>
        <p:nvSpPr>
          <p:cNvPr id="2414" name="PlaceHolder 58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7:9, ¿bajo qué condición Pablo dijo por concesión que a los solteros y a las viudas se les debería permitir casarse? </a:t>
            </a:r>
            <a:endParaRPr b="0" lang="en-US" sz="3200" strike="noStrike" u="none">
              <a:solidFill>
                <a:srgbClr val="ffffff"/>
              </a:solidFill>
              <a:uFillTx/>
              <a:latin typeface="Arial"/>
            </a:endParaRPr>
          </a:p>
        </p:txBody>
      </p:sp>
      <p:sp>
        <p:nvSpPr>
          <p:cNvPr id="2415" name="PlaceHolder 59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7:9, à quelle condition Paul a-t-il dit par concession que les célibataires et les veuves devraient être autorisés à se marier?</a:t>
            </a:r>
            <a:endParaRPr b="0" lang="en-US" sz="3200" strike="noStrike" u="none">
              <a:solidFill>
                <a:srgbClr val="ffffff"/>
              </a:solidFill>
              <a:uFillTx/>
              <a:latin typeface="Arial"/>
            </a:endParaRPr>
          </a:p>
        </p:txBody>
      </p:sp>
      <p:sp>
        <p:nvSpPr>
          <p:cNvPr id="2416" name="TextBox 17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17" name="TextBox 17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18" name="TextBox 17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19" name="TextBox 17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20" name="TextBox 17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21" name="TextBox 17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22" name="TextBox 17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23" name="TextBox 17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24" name="TextBox 17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25" name="TextBox 17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26" name="TextBox 17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27" name="TextBox 17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28" name="TextBox 17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29" name="TextBox 17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430" name="TextBox 17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431" name="TextBox 17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432" name="TextBox 17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433" name="TextBox 17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434" name="TextBox 17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35" name="TextBox 17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36" name="TextBox 17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37" name="TextBox 17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38" name="TextBox 17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39" name="TextBox 17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40" name="TextBox 17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41" name="TextBox 17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227" dur="indefinite" restart="never" nodeType="tmRoot">
          <p:childTnLst>
            <p:seq>
              <p:cTn id="5228" dur="indefinite" nodeType="mainSeq">
                <p:childTnLst>
                  <p:par>
                    <p:cTn id="5229" fill="hold">
                      <p:stCondLst>
                        <p:cond delay="indefinite"/>
                      </p:stCondLst>
                      <p:childTnLst>
                        <p:par>
                          <p:cTn id="5230" fill="hold">
                            <p:stCondLst>
                              <p:cond delay="0"/>
                            </p:stCondLst>
                            <p:childTnLst>
                              <p:par>
                                <p:cTn id="5231" nodeType="clickEffect" fill="hold" presetClass="exit" presetID="1">
                                  <p:stCondLst>
                                    <p:cond delay="1000"/>
                                  </p:stCondLst>
                                  <p:childTnLst>
                                    <p:set>
                                      <p:cBhvr>
                                        <p:cTn id="5232" dur="1" fill="hold">
                                          <p:stCondLst>
                                            <p:cond delay="0"/>
                                          </p:stCondLst>
                                        </p:cTn>
                                        <p:tgtEl>
                                          <p:spTgt spid="2441"/>
                                        </p:tgtEl>
                                        <p:attrNameLst>
                                          <p:attrName>style.visibility</p:attrName>
                                        </p:attrNameLst>
                                      </p:cBhvr>
                                      <p:to>
                                        <p:strVal val="hidden"/>
                                      </p:to>
                                    </p:set>
                                  </p:childTnLst>
                                </p:cTn>
                              </p:par>
                            </p:childTnLst>
                          </p:cTn>
                        </p:par>
                        <p:par>
                          <p:cTn id="5233" fill="hold">
                            <p:stCondLst>
                              <p:cond delay="1000"/>
                            </p:stCondLst>
                            <p:childTnLst>
                              <p:par>
                                <p:cTn id="5234" nodeType="afterEffect" fill="hold" presetClass="exit" presetID="1">
                                  <p:stCondLst>
                                    <p:cond delay="1000"/>
                                  </p:stCondLst>
                                  <p:childTnLst>
                                    <p:set>
                                      <p:cBhvr>
                                        <p:cTn id="5235" dur="1" fill="hold">
                                          <p:stCondLst>
                                            <p:cond delay="0"/>
                                          </p:stCondLst>
                                        </p:cTn>
                                        <p:tgtEl>
                                          <p:spTgt spid="2440"/>
                                        </p:tgtEl>
                                        <p:attrNameLst>
                                          <p:attrName>style.visibility</p:attrName>
                                        </p:attrNameLst>
                                      </p:cBhvr>
                                      <p:to>
                                        <p:strVal val="hidden"/>
                                      </p:to>
                                    </p:set>
                                  </p:childTnLst>
                                </p:cTn>
                              </p:par>
                            </p:childTnLst>
                          </p:cTn>
                        </p:par>
                        <p:par>
                          <p:cTn id="5236" fill="hold">
                            <p:stCondLst>
                              <p:cond delay="2000"/>
                            </p:stCondLst>
                            <p:childTnLst>
                              <p:par>
                                <p:cTn id="5237" nodeType="afterEffect" fill="hold" presetClass="exit" presetID="1">
                                  <p:stCondLst>
                                    <p:cond delay="1000"/>
                                  </p:stCondLst>
                                  <p:childTnLst>
                                    <p:set>
                                      <p:cBhvr>
                                        <p:cTn id="5238" dur="1" fill="hold">
                                          <p:stCondLst>
                                            <p:cond delay="0"/>
                                          </p:stCondLst>
                                        </p:cTn>
                                        <p:tgtEl>
                                          <p:spTgt spid="2439"/>
                                        </p:tgtEl>
                                        <p:attrNameLst>
                                          <p:attrName>style.visibility</p:attrName>
                                        </p:attrNameLst>
                                      </p:cBhvr>
                                      <p:to>
                                        <p:strVal val="hidden"/>
                                      </p:to>
                                    </p:set>
                                  </p:childTnLst>
                                </p:cTn>
                              </p:par>
                            </p:childTnLst>
                          </p:cTn>
                        </p:par>
                        <p:par>
                          <p:cTn id="5239" fill="hold">
                            <p:stCondLst>
                              <p:cond delay="3000"/>
                            </p:stCondLst>
                            <p:childTnLst>
                              <p:par>
                                <p:cTn id="5240" nodeType="afterEffect" fill="hold" presetClass="exit" presetID="1">
                                  <p:stCondLst>
                                    <p:cond delay="1000"/>
                                  </p:stCondLst>
                                  <p:childTnLst>
                                    <p:set>
                                      <p:cBhvr>
                                        <p:cTn id="5241" dur="1" fill="hold">
                                          <p:stCondLst>
                                            <p:cond delay="0"/>
                                          </p:stCondLst>
                                        </p:cTn>
                                        <p:tgtEl>
                                          <p:spTgt spid="2438"/>
                                        </p:tgtEl>
                                        <p:attrNameLst>
                                          <p:attrName>style.visibility</p:attrName>
                                        </p:attrNameLst>
                                      </p:cBhvr>
                                      <p:to>
                                        <p:strVal val="hidden"/>
                                      </p:to>
                                    </p:set>
                                  </p:childTnLst>
                                </p:cTn>
                              </p:par>
                            </p:childTnLst>
                          </p:cTn>
                        </p:par>
                        <p:par>
                          <p:cTn id="5242" fill="hold">
                            <p:stCondLst>
                              <p:cond delay="4000"/>
                            </p:stCondLst>
                            <p:childTnLst>
                              <p:par>
                                <p:cTn id="5243" nodeType="afterEffect" fill="hold" presetClass="exit" presetID="1">
                                  <p:stCondLst>
                                    <p:cond delay="1000"/>
                                  </p:stCondLst>
                                  <p:childTnLst>
                                    <p:set>
                                      <p:cBhvr>
                                        <p:cTn id="5244" dur="1" fill="hold">
                                          <p:stCondLst>
                                            <p:cond delay="0"/>
                                          </p:stCondLst>
                                        </p:cTn>
                                        <p:tgtEl>
                                          <p:spTgt spid="2437"/>
                                        </p:tgtEl>
                                        <p:attrNameLst>
                                          <p:attrName>style.visibility</p:attrName>
                                        </p:attrNameLst>
                                      </p:cBhvr>
                                      <p:to>
                                        <p:strVal val="hidden"/>
                                      </p:to>
                                    </p:set>
                                  </p:childTnLst>
                                </p:cTn>
                              </p:par>
                            </p:childTnLst>
                          </p:cTn>
                        </p:par>
                        <p:par>
                          <p:cTn id="5245" fill="hold">
                            <p:stCondLst>
                              <p:cond delay="5000"/>
                            </p:stCondLst>
                            <p:childTnLst>
                              <p:par>
                                <p:cTn id="5246" nodeType="afterEffect" fill="hold" presetClass="exit" presetID="1">
                                  <p:stCondLst>
                                    <p:cond delay="1000"/>
                                  </p:stCondLst>
                                  <p:childTnLst>
                                    <p:set>
                                      <p:cBhvr>
                                        <p:cTn id="5247" dur="1" fill="hold">
                                          <p:stCondLst>
                                            <p:cond delay="0"/>
                                          </p:stCondLst>
                                        </p:cTn>
                                        <p:tgtEl>
                                          <p:spTgt spid="2436"/>
                                        </p:tgtEl>
                                        <p:attrNameLst>
                                          <p:attrName>style.visibility</p:attrName>
                                        </p:attrNameLst>
                                      </p:cBhvr>
                                      <p:to>
                                        <p:strVal val="hidden"/>
                                      </p:to>
                                    </p:set>
                                  </p:childTnLst>
                                </p:cTn>
                              </p:par>
                            </p:childTnLst>
                          </p:cTn>
                        </p:par>
                        <p:par>
                          <p:cTn id="5248" fill="hold">
                            <p:stCondLst>
                              <p:cond delay="6000"/>
                            </p:stCondLst>
                            <p:childTnLst>
                              <p:par>
                                <p:cTn id="5249" nodeType="afterEffect" fill="hold" presetClass="exit" presetID="1">
                                  <p:stCondLst>
                                    <p:cond delay="1000"/>
                                  </p:stCondLst>
                                  <p:childTnLst>
                                    <p:set>
                                      <p:cBhvr>
                                        <p:cTn id="5250" dur="1" fill="hold">
                                          <p:stCondLst>
                                            <p:cond delay="0"/>
                                          </p:stCondLst>
                                        </p:cTn>
                                        <p:tgtEl>
                                          <p:spTgt spid="2435"/>
                                        </p:tgtEl>
                                        <p:attrNameLst>
                                          <p:attrName>style.visibility</p:attrName>
                                        </p:attrNameLst>
                                      </p:cBhvr>
                                      <p:to>
                                        <p:strVal val="hidden"/>
                                      </p:to>
                                    </p:set>
                                  </p:childTnLst>
                                </p:cTn>
                              </p:par>
                            </p:childTnLst>
                          </p:cTn>
                        </p:par>
                        <p:par>
                          <p:cTn id="5251" fill="hold">
                            <p:stCondLst>
                              <p:cond delay="7000"/>
                            </p:stCondLst>
                            <p:childTnLst>
                              <p:par>
                                <p:cTn id="5252" nodeType="afterEffect" fill="hold" presetClass="exit" presetID="1">
                                  <p:stCondLst>
                                    <p:cond delay="1000"/>
                                  </p:stCondLst>
                                  <p:childTnLst>
                                    <p:set>
                                      <p:cBhvr>
                                        <p:cTn id="5253" dur="1" fill="hold">
                                          <p:stCondLst>
                                            <p:cond delay="0"/>
                                          </p:stCondLst>
                                        </p:cTn>
                                        <p:tgtEl>
                                          <p:spTgt spid="2434"/>
                                        </p:tgtEl>
                                        <p:attrNameLst>
                                          <p:attrName>style.visibility</p:attrName>
                                        </p:attrNameLst>
                                      </p:cBhvr>
                                      <p:to>
                                        <p:strVal val="hidden"/>
                                      </p:to>
                                    </p:set>
                                  </p:childTnLst>
                                </p:cTn>
                              </p:par>
                            </p:childTnLst>
                          </p:cTn>
                        </p:par>
                        <p:par>
                          <p:cTn id="5254" fill="hold">
                            <p:stCondLst>
                              <p:cond delay="8000"/>
                            </p:stCondLst>
                            <p:childTnLst>
                              <p:par>
                                <p:cTn id="5255" nodeType="afterEffect" fill="hold" presetClass="exit" presetID="1">
                                  <p:stCondLst>
                                    <p:cond delay="1000"/>
                                  </p:stCondLst>
                                  <p:childTnLst>
                                    <p:set>
                                      <p:cBhvr>
                                        <p:cTn id="5256" dur="1" fill="hold">
                                          <p:stCondLst>
                                            <p:cond delay="0"/>
                                          </p:stCondLst>
                                        </p:cTn>
                                        <p:tgtEl>
                                          <p:spTgt spid="2433"/>
                                        </p:tgtEl>
                                        <p:attrNameLst>
                                          <p:attrName>style.visibility</p:attrName>
                                        </p:attrNameLst>
                                      </p:cBhvr>
                                      <p:to>
                                        <p:strVal val="hidden"/>
                                      </p:to>
                                    </p:set>
                                  </p:childTnLst>
                                </p:cTn>
                              </p:par>
                            </p:childTnLst>
                          </p:cTn>
                        </p:par>
                        <p:par>
                          <p:cTn id="5257" fill="hold">
                            <p:stCondLst>
                              <p:cond delay="9000"/>
                            </p:stCondLst>
                            <p:childTnLst>
                              <p:par>
                                <p:cTn id="5258" nodeType="afterEffect" fill="hold" presetClass="exit" presetID="1">
                                  <p:stCondLst>
                                    <p:cond delay="1000"/>
                                  </p:stCondLst>
                                  <p:childTnLst>
                                    <p:set>
                                      <p:cBhvr>
                                        <p:cTn id="5259" dur="1" fill="hold">
                                          <p:stCondLst>
                                            <p:cond delay="0"/>
                                          </p:stCondLst>
                                        </p:cTn>
                                        <p:tgtEl>
                                          <p:spTgt spid="2432"/>
                                        </p:tgtEl>
                                        <p:attrNameLst>
                                          <p:attrName>style.visibility</p:attrName>
                                        </p:attrNameLst>
                                      </p:cBhvr>
                                      <p:to>
                                        <p:strVal val="hidden"/>
                                      </p:to>
                                    </p:set>
                                  </p:childTnLst>
                                </p:cTn>
                              </p:par>
                            </p:childTnLst>
                          </p:cTn>
                        </p:par>
                        <p:par>
                          <p:cTn id="5260" fill="hold">
                            <p:stCondLst>
                              <p:cond delay="10000"/>
                            </p:stCondLst>
                            <p:childTnLst>
                              <p:par>
                                <p:cTn id="5261" nodeType="afterEffect" fill="hold" presetClass="exit" presetID="1">
                                  <p:stCondLst>
                                    <p:cond delay="1000"/>
                                  </p:stCondLst>
                                  <p:childTnLst>
                                    <p:set>
                                      <p:cBhvr>
                                        <p:cTn id="5262" dur="1" fill="hold">
                                          <p:stCondLst>
                                            <p:cond delay="0"/>
                                          </p:stCondLst>
                                        </p:cTn>
                                        <p:tgtEl>
                                          <p:spTgt spid="2431"/>
                                        </p:tgtEl>
                                        <p:attrNameLst>
                                          <p:attrName>style.visibility</p:attrName>
                                        </p:attrNameLst>
                                      </p:cBhvr>
                                      <p:to>
                                        <p:strVal val="hidden"/>
                                      </p:to>
                                    </p:set>
                                  </p:childTnLst>
                                </p:cTn>
                              </p:par>
                            </p:childTnLst>
                          </p:cTn>
                        </p:par>
                        <p:par>
                          <p:cTn id="5263" fill="hold">
                            <p:stCondLst>
                              <p:cond delay="11000"/>
                            </p:stCondLst>
                            <p:childTnLst>
                              <p:par>
                                <p:cTn id="5264" nodeType="afterEffect" fill="hold" presetClass="exit" presetID="1">
                                  <p:stCondLst>
                                    <p:cond delay="1000"/>
                                  </p:stCondLst>
                                  <p:childTnLst>
                                    <p:set>
                                      <p:cBhvr>
                                        <p:cTn id="5265" dur="1" fill="hold">
                                          <p:stCondLst>
                                            <p:cond delay="0"/>
                                          </p:stCondLst>
                                        </p:cTn>
                                        <p:tgtEl>
                                          <p:spTgt spid="2430"/>
                                        </p:tgtEl>
                                        <p:attrNameLst>
                                          <p:attrName>style.visibility</p:attrName>
                                        </p:attrNameLst>
                                      </p:cBhvr>
                                      <p:to>
                                        <p:strVal val="hidden"/>
                                      </p:to>
                                    </p:set>
                                  </p:childTnLst>
                                </p:cTn>
                              </p:par>
                            </p:childTnLst>
                          </p:cTn>
                        </p:par>
                        <p:par>
                          <p:cTn id="5266" fill="hold">
                            <p:stCondLst>
                              <p:cond delay="12000"/>
                            </p:stCondLst>
                            <p:childTnLst>
                              <p:par>
                                <p:cTn id="5267" nodeType="afterEffect" fill="hold" presetClass="exit" presetID="1">
                                  <p:stCondLst>
                                    <p:cond delay="1000"/>
                                  </p:stCondLst>
                                  <p:childTnLst>
                                    <p:set>
                                      <p:cBhvr>
                                        <p:cTn id="5268" dur="1" fill="hold">
                                          <p:stCondLst>
                                            <p:cond delay="0"/>
                                          </p:stCondLst>
                                        </p:cTn>
                                        <p:tgtEl>
                                          <p:spTgt spid="2429"/>
                                        </p:tgtEl>
                                        <p:attrNameLst>
                                          <p:attrName>style.visibility</p:attrName>
                                        </p:attrNameLst>
                                      </p:cBhvr>
                                      <p:to>
                                        <p:strVal val="hidden"/>
                                      </p:to>
                                    </p:set>
                                  </p:childTnLst>
                                </p:cTn>
                              </p:par>
                            </p:childTnLst>
                          </p:cTn>
                        </p:par>
                        <p:par>
                          <p:cTn id="5269" fill="hold">
                            <p:stCondLst>
                              <p:cond delay="13000"/>
                            </p:stCondLst>
                            <p:childTnLst>
                              <p:par>
                                <p:cTn id="5270" nodeType="afterEffect" fill="hold" presetClass="exit" presetID="1">
                                  <p:stCondLst>
                                    <p:cond delay="1000"/>
                                  </p:stCondLst>
                                  <p:childTnLst>
                                    <p:set>
                                      <p:cBhvr>
                                        <p:cTn id="5271" dur="1" fill="hold">
                                          <p:stCondLst>
                                            <p:cond delay="0"/>
                                          </p:stCondLst>
                                        </p:cTn>
                                        <p:tgtEl>
                                          <p:spTgt spid="2428"/>
                                        </p:tgtEl>
                                        <p:attrNameLst>
                                          <p:attrName>style.visibility</p:attrName>
                                        </p:attrNameLst>
                                      </p:cBhvr>
                                      <p:to>
                                        <p:strVal val="hidden"/>
                                      </p:to>
                                    </p:set>
                                  </p:childTnLst>
                                </p:cTn>
                              </p:par>
                            </p:childTnLst>
                          </p:cTn>
                        </p:par>
                        <p:par>
                          <p:cTn id="5272" fill="hold">
                            <p:stCondLst>
                              <p:cond delay="14000"/>
                            </p:stCondLst>
                            <p:childTnLst>
                              <p:par>
                                <p:cTn id="5273" nodeType="afterEffect" fill="hold" presetClass="exit" presetID="1">
                                  <p:stCondLst>
                                    <p:cond delay="1000"/>
                                  </p:stCondLst>
                                  <p:childTnLst>
                                    <p:set>
                                      <p:cBhvr>
                                        <p:cTn id="5274" dur="1" fill="hold">
                                          <p:stCondLst>
                                            <p:cond delay="0"/>
                                          </p:stCondLst>
                                        </p:cTn>
                                        <p:tgtEl>
                                          <p:spTgt spid="2427"/>
                                        </p:tgtEl>
                                        <p:attrNameLst>
                                          <p:attrName>style.visibility</p:attrName>
                                        </p:attrNameLst>
                                      </p:cBhvr>
                                      <p:to>
                                        <p:strVal val="hidden"/>
                                      </p:to>
                                    </p:set>
                                  </p:childTnLst>
                                </p:cTn>
                              </p:par>
                            </p:childTnLst>
                          </p:cTn>
                        </p:par>
                        <p:par>
                          <p:cTn id="5275" fill="hold">
                            <p:stCondLst>
                              <p:cond delay="15000"/>
                            </p:stCondLst>
                            <p:childTnLst>
                              <p:par>
                                <p:cTn id="5276" nodeType="afterEffect" fill="hold" presetClass="exit" presetID="1">
                                  <p:stCondLst>
                                    <p:cond delay="1000"/>
                                  </p:stCondLst>
                                  <p:childTnLst>
                                    <p:set>
                                      <p:cBhvr>
                                        <p:cTn id="5277" dur="1" fill="hold">
                                          <p:stCondLst>
                                            <p:cond delay="0"/>
                                          </p:stCondLst>
                                        </p:cTn>
                                        <p:tgtEl>
                                          <p:spTgt spid="2426"/>
                                        </p:tgtEl>
                                        <p:attrNameLst>
                                          <p:attrName>style.visibility</p:attrName>
                                        </p:attrNameLst>
                                      </p:cBhvr>
                                      <p:to>
                                        <p:strVal val="hidden"/>
                                      </p:to>
                                    </p:set>
                                  </p:childTnLst>
                                </p:cTn>
                              </p:par>
                            </p:childTnLst>
                          </p:cTn>
                        </p:par>
                        <p:par>
                          <p:cTn id="5278" fill="hold">
                            <p:stCondLst>
                              <p:cond delay="16000"/>
                            </p:stCondLst>
                            <p:childTnLst>
                              <p:par>
                                <p:cTn id="5279" nodeType="afterEffect" fill="hold" presetClass="exit" presetID="1">
                                  <p:stCondLst>
                                    <p:cond delay="1000"/>
                                  </p:stCondLst>
                                  <p:childTnLst>
                                    <p:set>
                                      <p:cBhvr>
                                        <p:cTn id="5280" dur="1" fill="hold">
                                          <p:stCondLst>
                                            <p:cond delay="0"/>
                                          </p:stCondLst>
                                        </p:cTn>
                                        <p:tgtEl>
                                          <p:spTgt spid="2425"/>
                                        </p:tgtEl>
                                        <p:attrNameLst>
                                          <p:attrName>style.visibility</p:attrName>
                                        </p:attrNameLst>
                                      </p:cBhvr>
                                      <p:to>
                                        <p:strVal val="hidden"/>
                                      </p:to>
                                    </p:set>
                                  </p:childTnLst>
                                </p:cTn>
                              </p:par>
                            </p:childTnLst>
                          </p:cTn>
                        </p:par>
                        <p:par>
                          <p:cTn id="5281" fill="hold">
                            <p:stCondLst>
                              <p:cond delay="17000"/>
                            </p:stCondLst>
                            <p:childTnLst>
                              <p:par>
                                <p:cTn id="5282" nodeType="afterEffect" fill="hold" presetClass="exit" presetID="1">
                                  <p:stCondLst>
                                    <p:cond delay="1000"/>
                                  </p:stCondLst>
                                  <p:childTnLst>
                                    <p:set>
                                      <p:cBhvr>
                                        <p:cTn id="5283" dur="1" fill="hold">
                                          <p:stCondLst>
                                            <p:cond delay="0"/>
                                          </p:stCondLst>
                                        </p:cTn>
                                        <p:tgtEl>
                                          <p:spTgt spid="2424"/>
                                        </p:tgtEl>
                                        <p:attrNameLst>
                                          <p:attrName>style.visibility</p:attrName>
                                        </p:attrNameLst>
                                      </p:cBhvr>
                                      <p:to>
                                        <p:strVal val="hidden"/>
                                      </p:to>
                                    </p:set>
                                  </p:childTnLst>
                                </p:cTn>
                              </p:par>
                            </p:childTnLst>
                          </p:cTn>
                        </p:par>
                        <p:par>
                          <p:cTn id="5284" fill="hold">
                            <p:stCondLst>
                              <p:cond delay="18000"/>
                            </p:stCondLst>
                            <p:childTnLst>
                              <p:par>
                                <p:cTn id="5285" nodeType="afterEffect" fill="hold" presetClass="exit" presetID="1">
                                  <p:stCondLst>
                                    <p:cond delay="1000"/>
                                  </p:stCondLst>
                                  <p:childTnLst>
                                    <p:set>
                                      <p:cBhvr>
                                        <p:cTn id="5286" dur="1" fill="hold">
                                          <p:stCondLst>
                                            <p:cond delay="0"/>
                                          </p:stCondLst>
                                        </p:cTn>
                                        <p:tgtEl>
                                          <p:spTgt spid="2423"/>
                                        </p:tgtEl>
                                        <p:attrNameLst>
                                          <p:attrName>style.visibility</p:attrName>
                                        </p:attrNameLst>
                                      </p:cBhvr>
                                      <p:to>
                                        <p:strVal val="hidden"/>
                                      </p:to>
                                    </p:set>
                                  </p:childTnLst>
                                </p:cTn>
                              </p:par>
                            </p:childTnLst>
                          </p:cTn>
                        </p:par>
                        <p:par>
                          <p:cTn id="5287" fill="hold">
                            <p:stCondLst>
                              <p:cond delay="19000"/>
                            </p:stCondLst>
                            <p:childTnLst>
                              <p:par>
                                <p:cTn id="5288" nodeType="afterEffect" fill="hold" presetClass="exit" presetID="1">
                                  <p:stCondLst>
                                    <p:cond delay="1000"/>
                                  </p:stCondLst>
                                  <p:childTnLst>
                                    <p:set>
                                      <p:cBhvr>
                                        <p:cTn id="5289" dur="1" fill="hold">
                                          <p:stCondLst>
                                            <p:cond delay="0"/>
                                          </p:stCondLst>
                                        </p:cTn>
                                        <p:tgtEl>
                                          <p:spTgt spid="2422"/>
                                        </p:tgtEl>
                                        <p:attrNameLst>
                                          <p:attrName>style.visibility</p:attrName>
                                        </p:attrNameLst>
                                      </p:cBhvr>
                                      <p:to>
                                        <p:strVal val="hidden"/>
                                      </p:to>
                                    </p:set>
                                  </p:childTnLst>
                                </p:cTn>
                              </p:par>
                            </p:childTnLst>
                          </p:cTn>
                        </p:par>
                        <p:par>
                          <p:cTn id="5290" fill="hold">
                            <p:stCondLst>
                              <p:cond delay="20000"/>
                            </p:stCondLst>
                            <p:childTnLst>
                              <p:par>
                                <p:cTn id="5291" nodeType="afterEffect" fill="hold" presetClass="exit" presetID="1">
                                  <p:stCondLst>
                                    <p:cond delay="1000"/>
                                  </p:stCondLst>
                                  <p:childTnLst>
                                    <p:set>
                                      <p:cBhvr>
                                        <p:cTn id="5292" dur="1" fill="hold">
                                          <p:stCondLst>
                                            <p:cond delay="0"/>
                                          </p:stCondLst>
                                        </p:cTn>
                                        <p:tgtEl>
                                          <p:spTgt spid="2421"/>
                                        </p:tgtEl>
                                        <p:attrNameLst>
                                          <p:attrName>style.visibility</p:attrName>
                                        </p:attrNameLst>
                                      </p:cBhvr>
                                      <p:to>
                                        <p:strVal val="hidden"/>
                                      </p:to>
                                    </p:set>
                                  </p:childTnLst>
                                </p:cTn>
                              </p:par>
                            </p:childTnLst>
                          </p:cTn>
                        </p:par>
                        <p:par>
                          <p:cTn id="5293" fill="hold">
                            <p:stCondLst>
                              <p:cond delay="21000"/>
                            </p:stCondLst>
                            <p:childTnLst>
                              <p:par>
                                <p:cTn id="5294" nodeType="afterEffect" fill="hold" presetClass="exit" presetID="1">
                                  <p:stCondLst>
                                    <p:cond delay="1000"/>
                                  </p:stCondLst>
                                  <p:childTnLst>
                                    <p:set>
                                      <p:cBhvr>
                                        <p:cTn id="5295" dur="1" fill="hold">
                                          <p:stCondLst>
                                            <p:cond delay="0"/>
                                          </p:stCondLst>
                                        </p:cTn>
                                        <p:tgtEl>
                                          <p:spTgt spid="2420"/>
                                        </p:tgtEl>
                                        <p:attrNameLst>
                                          <p:attrName>style.visibility</p:attrName>
                                        </p:attrNameLst>
                                      </p:cBhvr>
                                      <p:to>
                                        <p:strVal val="hidden"/>
                                      </p:to>
                                    </p:set>
                                  </p:childTnLst>
                                </p:cTn>
                              </p:par>
                            </p:childTnLst>
                          </p:cTn>
                        </p:par>
                        <p:par>
                          <p:cTn id="5296" fill="hold">
                            <p:stCondLst>
                              <p:cond delay="22000"/>
                            </p:stCondLst>
                            <p:childTnLst>
                              <p:par>
                                <p:cTn id="5297" nodeType="afterEffect" fill="hold" presetClass="exit" presetID="1">
                                  <p:stCondLst>
                                    <p:cond delay="1000"/>
                                  </p:stCondLst>
                                  <p:childTnLst>
                                    <p:set>
                                      <p:cBhvr>
                                        <p:cTn id="5298" dur="1" fill="hold">
                                          <p:stCondLst>
                                            <p:cond delay="0"/>
                                          </p:stCondLst>
                                        </p:cTn>
                                        <p:tgtEl>
                                          <p:spTgt spid="2419"/>
                                        </p:tgtEl>
                                        <p:attrNameLst>
                                          <p:attrName>style.visibility</p:attrName>
                                        </p:attrNameLst>
                                      </p:cBhvr>
                                      <p:to>
                                        <p:strVal val="hidden"/>
                                      </p:to>
                                    </p:set>
                                  </p:childTnLst>
                                </p:cTn>
                              </p:par>
                            </p:childTnLst>
                          </p:cTn>
                        </p:par>
                        <p:par>
                          <p:cTn id="5299" fill="hold">
                            <p:stCondLst>
                              <p:cond delay="23000"/>
                            </p:stCondLst>
                            <p:childTnLst>
                              <p:par>
                                <p:cTn id="5300" nodeType="afterEffect" fill="hold" presetClass="exit" presetID="1">
                                  <p:stCondLst>
                                    <p:cond delay="1000"/>
                                  </p:stCondLst>
                                  <p:childTnLst>
                                    <p:set>
                                      <p:cBhvr>
                                        <p:cTn id="5301" dur="1" fill="hold">
                                          <p:stCondLst>
                                            <p:cond delay="0"/>
                                          </p:stCondLst>
                                        </p:cTn>
                                        <p:tgtEl>
                                          <p:spTgt spid="2418"/>
                                        </p:tgtEl>
                                        <p:attrNameLst>
                                          <p:attrName>style.visibility</p:attrName>
                                        </p:attrNameLst>
                                      </p:cBhvr>
                                      <p:to>
                                        <p:strVal val="hidden"/>
                                      </p:to>
                                    </p:set>
                                  </p:childTnLst>
                                </p:cTn>
                              </p:par>
                            </p:childTnLst>
                          </p:cTn>
                        </p:par>
                        <p:par>
                          <p:cTn id="5302" fill="hold">
                            <p:stCondLst>
                              <p:cond delay="24000"/>
                            </p:stCondLst>
                            <p:childTnLst>
                              <p:par>
                                <p:cTn id="5303" nodeType="afterEffect" fill="hold" presetClass="exit" presetID="1">
                                  <p:stCondLst>
                                    <p:cond delay="1000"/>
                                  </p:stCondLst>
                                  <p:childTnLst>
                                    <p:set>
                                      <p:cBhvr>
                                        <p:cTn id="5304" dur="1" fill="hold">
                                          <p:stCondLst>
                                            <p:cond delay="9"/>
                                          </p:stCondLst>
                                        </p:cTn>
                                        <p:tgtEl>
                                          <p:spTgt spid="24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a:t>
            </a:r>
            <a:endParaRPr b="0" lang="en-US" sz="4400" strike="noStrike" u="none">
              <a:solidFill>
                <a:srgbClr val="ffffff"/>
              </a:solidFill>
              <a:uFillTx/>
              <a:latin typeface="Arial"/>
            </a:endParaRPr>
          </a:p>
        </p:txBody>
      </p:sp>
      <p:sp>
        <p:nvSpPr>
          <p:cNvPr id="24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7:6, when Paul said that no one had a spouse, he said this as a concession and not as what?  </a:t>
            </a:r>
            <a:endParaRPr b="0" lang="en-US" sz="3200" strike="noStrike" u="none">
              <a:solidFill>
                <a:srgbClr val="ffffff"/>
              </a:solidFill>
              <a:uFillTx/>
              <a:latin typeface="Arial"/>
            </a:endParaRPr>
          </a:p>
        </p:txBody>
      </p:sp>
      <p:sp>
        <p:nvSpPr>
          <p:cNvPr id="242" name="PlaceHolder 3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7:6, cuando Pablo dijo que nadie tenía esposa, ¿lo dijo más como una concesión que como qué? </a:t>
            </a:r>
            <a:endParaRPr b="0" lang="en-US" sz="3200" strike="noStrike" u="none">
              <a:solidFill>
                <a:srgbClr val="ffffff"/>
              </a:solidFill>
              <a:uFillTx/>
              <a:latin typeface="Arial"/>
            </a:endParaRPr>
          </a:p>
        </p:txBody>
      </p:sp>
      <p:sp>
        <p:nvSpPr>
          <p:cNvPr id="243" name="PlaceHolder 3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7:6, lorsque Paul dit que personne n’a de conjoint, il dit cela comme une concession et non comme quoi?</a:t>
            </a:r>
            <a:endParaRPr b="0" lang="en-US" sz="3200" strike="noStrike" u="none">
              <a:solidFill>
                <a:srgbClr val="ffffff"/>
              </a:solidFill>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 name="TextBox 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6" name="TextBox 1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7" name="TextBox 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8" name="TextBox 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 name="TextBox 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0" name="TextBox 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1" name="TextBox 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 name="TextBox 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 name="TextBox 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4" name="TextBox 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5" name="TextBox 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 name="TextBox 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7" name="TextBox 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8" name="TextBox 1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9" name="TextBox 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 name="TextBox 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1" name="TextBox 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2" name="TextBox 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3" name="TextBox 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 name="TextBox 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5" name="TextBox 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6" name="TextBox 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7" name="TextBox 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 name="TextBox 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9" name="TextBox 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#68</a:t>
            </a:r>
            <a:endParaRPr b="0" lang="en-US" sz="4400" strike="noStrike" u="none">
              <a:solidFill>
                <a:srgbClr val="ffffff"/>
              </a:solidFill>
              <a:uFillTx/>
              <a:latin typeface="Arial"/>
            </a:endParaRPr>
          </a:p>
        </p:txBody>
      </p:sp>
      <p:sp>
        <p:nvSpPr>
          <p:cNvPr id="2443" name="PlaceHolder 59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if they cannot exercise self-control,  </a:t>
            </a:r>
            <a:endParaRPr b="0" lang="en-US" sz="3200" strike="noStrike" u="none">
              <a:solidFill>
                <a:srgbClr val="ffffff"/>
              </a:solidFill>
              <a:uFillTx/>
              <a:latin typeface="Arial"/>
            </a:endParaRPr>
          </a:p>
        </p:txBody>
      </p:sp>
      <p:sp>
        <p:nvSpPr>
          <p:cNvPr id="2444" name="PlaceHolder 59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si no tienen don de continencia, </a:t>
            </a:r>
            <a:endParaRPr b="0" lang="en-US" sz="3200" strike="noStrike" u="none">
              <a:solidFill>
                <a:srgbClr val="ffffff"/>
              </a:solidFill>
              <a:uFillTx/>
              <a:latin typeface="Arial"/>
            </a:endParaRPr>
          </a:p>
        </p:txBody>
      </p:sp>
      <p:sp>
        <p:nvSpPr>
          <p:cNvPr id="2445" name="PlaceHolder 59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s'ils manquent de continence,</a:t>
            </a:r>
            <a:endParaRPr b="0" lang="en-US" sz="3200" strike="noStrike" u="none">
              <a:solidFill>
                <a:srgbClr val="ffffff"/>
              </a:solidFill>
              <a:uFillTx/>
              <a:latin typeface="Arial"/>
            </a:endParaRPr>
          </a:p>
        </p:txBody>
      </p:sp>
      <p:sp>
        <p:nvSpPr>
          <p:cNvPr id="2446" name="PlaceHolder 59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δὲ οὐκ ἐγκρατεύονται,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#69</a:t>
            </a:r>
            <a:endParaRPr b="0" lang="en-US" sz="4400" strike="noStrike" u="none">
              <a:solidFill>
                <a:srgbClr val="ffffff"/>
              </a:solidFill>
              <a:uFillTx/>
              <a:latin typeface="Arial"/>
            </a:endParaRPr>
          </a:p>
        </p:txBody>
      </p:sp>
      <p:sp>
        <p:nvSpPr>
          <p:cNvPr id="24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4:14, what is Paul doing that is not intended to shame the Corinthians?  </a:t>
            </a:r>
            <a:endParaRPr b="0" lang="en-US" sz="3200" strike="noStrike" u="none">
              <a:solidFill>
                <a:srgbClr val="ffffff"/>
              </a:solidFill>
              <a:uFillTx/>
              <a:latin typeface="Arial"/>
            </a:endParaRPr>
          </a:p>
        </p:txBody>
      </p:sp>
      <p:sp>
        <p:nvSpPr>
          <p:cNvPr id="2449" name="PlaceHolder 59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4:14, ¿qué no está haciendo Pablo para avergonzar a los corintios? </a:t>
            </a:r>
            <a:endParaRPr b="0" lang="en-US" sz="3200" strike="noStrike" u="none">
              <a:solidFill>
                <a:srgbClr val="ffffff"/>
              </a:solidFill>
              <a:uFillTx/>
              <a:latin typeface="Arial"/>
            </a:endParaRPr>
          </a:p>
        </p:txBody>
      </p:sp>
      <p:sp>
        <p:nvSpPr>
          <p:cNvPr id="2450" name="PlaceHolder 59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4:14, que fait Paul qui ne vise pas à faire honte aux Corinthiens?</a:t>
            </a:r>
            <a:endParaRPr b="0" lang="en-US" sz="3200" strike="noStrike" u="none">
              <a:solidFill>
                <a:srgbClr val="ffffff"/>
              </a:solidFill>
              <a:uFillTx/>
              <a:latin typeface="Arial"/>
            </a:endParaRPr>
          </a:p>
        </p:txBody>
      </p:sp>
      <p:sp>
        <p:nvSpPr>
          <p:cNvPr id="2451" name="TextBox 17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2" name="TextBox 17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53" name="TextBox 17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54" name="TextBox 17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55" name="TextBox 17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56" name="TextBox 17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57" name="TextBox 17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58" name="TextBox 17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59" name="TextBox 17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60" name="TextBox 17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61" name="TextBox 17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62" name="TextBox 17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63" name="TextBox 17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64" name="TextBox 17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465" name="TextBox 17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466" name="TextBox 17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467" name="TextBox 17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468" name="TextBox 17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469" name="TextBox 17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70" name="TextBox 17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71" name="TextBox 17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72" name="TextBox 17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73" name="TextBox 17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74" name="TextBox 17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75" name="TextBox 17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76" name="TextBox 17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305" dur="indefinite" restart="never" nodeType="tmRoot">
          <p:childTnLst>
            <p:seq>
              <p:cTn id="5306" dur="indefinite" nodeType="mainSeq">
                <p:childTnLst>
                  <p:par>
                    <p:cTn id="5307" fill="hold">
                      <p:stCondLst>
                        <p:cond delay="indefinite"/>
                      </p:stCondLst>
                      <p:childTnLst>
                        <p:par>
                          <p:cTn id="5308" fill="hold">
                            <p:stCondLst>
                              <p:cond delay="0"/>
                            </p:stCondLst>
                            <p:childTnLst>
                              <p:par>
                                <p:cTn id="5309" nodeType="clickEffect" fill="hold" presetClass="exit" presetID="1">
                                  <p:stCondLst>
                                    <p:cond delay="1000"/>
                                  </p:stCondLst>
                                  <p:childTnLst>
                                    <p:set>
                                      <p:cBhvr>
                                        <p:cTn id="5310" dur="1" fill="hold">
                                          <p:stCondLst>
                                            <p:cond delay="0"/>
                                          </p:stCondLst>
                                        </p:cTn>
                                        <p:tgtEl>
                                          <p:spTgt spid="2476"/>
                                        </p:tgtEl>
                                        <p:attrNameLst>
                                          <p:attrName>style.visibility</p:attrName>
                                        </p:attrNameLst>
                                      </p:cBhvr>
                                      <p:to>
                                        <p:strVal val="hidden"/>
                                      </p:to>
                                    </p:set>
                                  </p:childTnLst>
                                </p:cTn>
                              </p:par>
                            </p:childTnLst>
                          </p:cTn>
                        </p:par>
                        <p:par>
                          <p:cTn id="5311" fill="hold">
                            <p:stCondLst>
                              <p:cond delay="1000"/>
                            </p:stCondLst>
                            <p:childTnLst>
                              <p:par>
                                <p:cTn id="5312" nodeType="afterEffect" fill="hold" presetClass="exit" presetID="1">
                                  <p:stCondLst>
                                    <p:cond delay="1000"/>
                                  </p:stCondLst>
                                  <p:childTnLst>
                                    <p:set>
                                      <p:cBhvr>
                                        <p:cTn id="5313" dur="1" fill="hold">
                                          <p:stCondLst>
                                            <p:cond delay="0"/>
                                          </p:stCondLst>
                                        </p:cTn>
                                        <p:tgtEl>
                                          <p:spTgt spid="2475"/>
                                        </p:tgtEl>
                                        <p:attrNameLst>
                                          <p:attrName>style.visibility</p:attrName>
                                        </p:attrNameLst>
                                      </p:cBhvr>
                                      <p:to>
                                        <p:strVal val="hidden"/>
                                      </p:to>
                                    </p:set>
                                  </p:childTnLst>
                                </p:cTn>
                              </p:par>
                            </p:childTnLst>
                          </p:cTn>
                        </p:par>
                        <p:par>
                          <p:cTn id="5314" fill="hold">
                            <p:stCondLst>
                              <p:cond delay="2000"/>
                            </p:stCondLst>
                            <p:childTnLst>
                              <p:par>
                                <p:cTn id="5315" nodeType="afterEffect" fill="hold" presetClass="exit" presetID="1">
                                  <p:stCondLst>
                                    <p:cond delay="1000"/>
                                  </p:stCondLst>
                                  <p:childTnLst>
                                    <p:set>
                                      <p:cBhvr>
                                        <p:cTn id="5316" dur="1" fill="hold">
                                          <p:stCondLst>
                                            <p:cond delay="0"/>
                                          </p:stCondLst>
                                        </p:cTn>
                                        <p:tgtEl>
                                          <p:spTgt spid="2474"/>
                                        </p:tgtEl>
                                        <p:attrNameLst>
                                          <p:attrName>style.visibility</p:attrName>
                                        </p:attrNameLst>
                                      </p:cBhvr>
                                      <p:to>
                                        <p:strVal val="hidden"/>
                                      </p:to>
                                    </p:set>
                                  </p:childTnLst>
                                </p:cTn>
                              </p:par>
                            </p:childTnLst>
                          </p:cTn>
                        </p:par>
                        <p:par>
                          <p:cTn id="5317" fill="hold">
                            <p:stCondLst>
                              <p:cond delay="3000"/>
                            </p:stCondLst>
                            <p:childTnLst>
                              <p:par>
                                <p:cTn id="5318" nodeType="afterEffect" fill="hold" presetClass="exit" presetID="1">
                                  <p:stCondLst>
                                    <p:cond delay="1000"/>
                                  </p:stCondLst>
                                  <p:childTnLst>
                                    <p:set>
                                      <p:cBhvr>
                                        <p:cTn id="5319" dur="1" fill="hold">
                                          <p:stCondLst>
                                            <p:cond delay="0"/>
                                          </p:stCondLst>
                                        </p:cTn>
                                        <p:tgtEl>
                                          <p:spTgt spid="2473"/>
                                        </p:tgtEl>
                                        <p:attrNameLst>
                                          <p:attrName>style.visibility</p:attrName>
                                        </p:attrNameLst>
                                      </p:cBhvr>
                                      <p:to>
                                        <p:strVal val="hidden"/>
                                      </p:to>
                                    </p:set>
                                  </p:childTnLst>
                                </p:cTn>
                              </p:par>
                            </p:childTnLst>
                          </p:cTn>
                        </p:par>
                        <p:par>
                          <p:cTn id="5320" fill="hold">
                            <p:stCondLst>
                              <p:cond delay="4000"/>
                            </p:stCondLst>
                            <p:childTnLst>
                              <p:par>
                                <p:cTn id="5321" nodeType="afterEffect" fill="hold" presetClass="exit" presetID="1">
                                  <p:stCondLst>
                                    <p:cond delay="1000"/>
                                  </p:stCondLst>
                                  <p:childTnLst>
                                    <p:set>
                                      <p:cBhvr>
                                        <p:cTn id="5322" dur="1" fill="hold">
                                          <p:stCondLst>
                                            <p:cond delay="0"/>
                                          </p:stCondLst>
                                        </p:cTn>
                                        <p:tgtEl>
                                          <p:spTgt spid="2472"/>
                                        </p:tgtEl>
                                        <p:attrNameLst>
                                          <p:attrName>style.visibility</p:attrName>
                                        </p:attrNameLst>
                                      </p:cBhvr>
                                      <p:to>
                                        <p:strVal val="hidden"/>
                                      </p:to>
                                    </p:set>
                                  </p:childTnLst>
                                </p:cTn>
                              </p:par>
                            </p:childTnLst>
                          </p:cTn>
                        </p:par>
                        <p:par>
                          <p:cTn id="5323" fill="hold">
                            <p:stCondLst>
                              <p:cond delay="5000"/>
                            </p:stCondLst>
                            <p:childTnLst>
                              <p:par>
                                <p:cTn id="5324" nodeType="afterEffect" fill="hold" presetClass="exit" presetID="1">
                                  <p:stCondLst>
                                    <p:cond delay="1000"/>
                                  </p:stCondLst>
                                  <p:childTnLst>
                                    <p:set>
                                      <p:cBhvr>
                                        <p:cTn id="5325" dur="1" fill="hold">
                                          <p:stCondLst>
                                            <p:cond delay="0"/>
                                          </p:stCondLst>
                                        </p:cTn>
                                        <p:tgtEl>
                                          <p:spTgt spid="2471"/>
                                        </p:tgtEl>
                                        <p:attrNameLst>
                                          <p:attrName>style.visibility</p:attrName>
                                        </p:attrNameLst>
                                      </p:cBhvr>
                                      <p:to>
                                        <p:strVal val="hidden"/>
                                      </p:to>
                                    </p:set>
                                  </p:childTnLst>
                                </p:cTn>
                              </p:par>
                            </p:childTnLst>
                          </p:cTn>
                        </p:par>
                        <p:par>
                          <p:cTn id="5326" fill="hold">
                            <p:stCondLst>
                              <p:cond delay="6000"/>
                            </p:stCondLst>
                            <p:childTnLst>
                              <p:par>
                                <p:cTn id="5327" nodeType="afterEffect" fill="hold" presetClass="exit" presetID="1">
                                  <p:stCondLst>
                                    <p:cond delay="1000"/>
                                  </p:stCondLst>
                                  <p:childTnLst>
                                    <p:set>
                                      <p:cBhvr>
                                        <p:cTn id="5328" dur="1" fill="hold">
                                          <p:stCondLst>
                                            <p:cond delay="0"/>
                                          </p:stCondLst>
                                        </p:cTn>
                                        <p:tgtEl>
                                          <p:spTgt spid="2470"/>
                                        </p:tgtEl>
                                        <p:attrNameLst>
                                          <p:attrName>style.visibility</p:attrName>
                                        </p:attrNameLst>
                                      </p:cBhvr>
                                      <p:to>
                                        <p:strVal val="hidden"/>
                                      </p:to>
                                    </p:set>
                                  </p:childTnLst>
                                </p:cTn>
                              </p:par>
                            </p:childTnLst>
                          </p:cTn>
                        </p:par>
                        <p:par>
                          <p:cTn id="5329" fill="hold">
                            <p:stCondLst>
                              <p:cond delay="7000"/>
                            </p:stCondLst>
                            <p:childTnLst>
                              <p:par>
                                <p:cTn id="5330" nodeType="afterEffect" fill="hold" presetClass="exit" presetID="1">
                                  <p:stCondLst>
                                    <p:cond delay="1000"/>
                                  </p:stCondLst>
                                  <p:childTnLst>
                                    <p:set>
                                      <p:cBhvr>
                                        <p:cTn id="5331" dur="1" fill="hold">
                                          <p:stCondLst>
                                            <p:cond delay="0"/>
                                          </p:stCondLst>
                                        </p:cTn>
                                        <p:tgtEl>
                                          <p:spTgt spid="2469"/>
                                        </p:tgtEl>
                                        <p:attrNameLst>
                                          <p:attrName>style.visibility</p:attrName>
                                        </p:attrNameLst>
                                      </p:cBhvr>
                                      <p:to>
                                        <p:strVal val="hidden"/>
                                      </p:to>
                                    </p:set>
                                  </p:childTnLst>
                                </p:cTn>
                              </p:par>
                            </p:childTnLst>
                          </p:cTn>
                        </p:par>
                        <p:par>
                          <p:cTn id="5332" fill="hold">
                            <p:stCondLst>
                              <p:cond delay="8000"/>
                            </p:stCondLst>
                            <p:childTnLst>
                              <p:par>
                                <p:cTn id="5333" nodeType="afterEffect" fill="hold" presetClass="exit" presetID="1">
                                  <p:stCondLst>
                                    <p:cond delay="1000"/>
                                  </p:stCondLst>
                                  <p:childTnLst>
                                    <p:set>
                                      <p:cBhvr>
                                        <p:cTn id="5334" dur="1" fill="hold">
                                          <p:stCondLst>
                                            <p:cond delay="0"/>
                                          </p:stCondLst>
                                        </p:cTn>
                                        <p:tgtEl>
                                          <p:spTgt spid="2468"/>
                                        </p:tgtEl>
                                        <p:attrNameLst>
                                          <p:attrName>style.visibility</p:attrName>
                                        </p:attrNameLst>
                                      </p:cBhvr>
                                      <p:to>
                                        <p:strVal val="hidden"/>
                                      </p:to>
                                    </p:set>
                                  </p:childTnLst>
                                </p:cTn>
                              </p:par>
                            </p:childTnLst>
                          </p:cTn>
                        </p:par>
                        <p:par>
                          <p:cTn id="5335" fill="hold">
                            <p:stCondLst>
                              <p:cond delay="9000"/>
                            </p:stCondLst>
                            <p:childTnLst>
                              <p:par>
                                <p:cTn id="5336" nodeType="afterEffect" fill="hold" presetClass="exit" presetID="1">
                                  <p:stCondLst>
                                    <p:cond delay="1000"/>
                                  </p:stCondLst>
                                  <p:childTnLst>
                                    <p:set>
                                      <p:cBhvr>
                                        <p:cTn id="5337" dur="1" fill="hold">
                                          <p:stCondLst>
                                            <p:cond delay="0"/>
                                          </p:stCondLst>
                                        </p:cTn>
                                        <p:tgtEl>
                                          <p:spTgt spid="2467"/>
                                        </p:tgtEl>
                                        <p:attrNameLst>
                                          <p:attrName>style.visibility</p:attrName>
                                        </p:attrNameLst>
                                      </p:cBhvr>
                                      <p:to>
                                        <p:strVal val="hidden"/>
                                      </p:to>
                                    </p:set>
                                  </p:childTnLst>
                                </p:cTn>
                              </p:par>
                            </p:childTnLst>
                          </p:cTn>
                        </p:par>
                        <p:par>
                          <p:cTn id="5338" fill="hold">
                            <p:stCondLst>
                              <p:cond delay="10000"/>
                            </p:stCondLst>
                            <p:childTnLst>
                              <p:par>
                                <p:cTn id="5339" nodeType="afterEffect" fill="hold" presetClass="exit" presetID="1">
                                  <p:stCondLst>
                                    <p:cond delay="1000"/>
                                  </p:stCondLst>
                                  <p:childTnLst>
                                    <p:set>
                                      <p:cBhvr>
                                        <p:cTn id="5340" dur="1" fill="hold">
                                          <p:stCondLst>
                                            <p:cond delay="0"/>
                                          </p:stCondLst>
                                        </p:cTn>
                                        <p:tgtEl>
                                          <p:spTgt spid="2466"/>
                                        </p:tgtEl>
                                        <p:attrNameLst>
                                          <p:attrName>style.visibility</p:attrName>
                                        </p:attrNameLst>
                                      </p:cBhvr>
                                      <p:to>
                                        <p:strVal val="hidden"/>
                                      </p:to>
                                    </p:set>
                                  </p:childTnLst>
                                </p:cTn>
                              </p:par>
                            </p:childTnLst>
                          </p:cTn>
                        </p:par>
                        <p:par>
                          <p:cTn id="5341" fill="hold">
                            <p:stCondLst>
                              <p:cond delay="11000"/>
                            </p:stCondLst>
                            <p:childTnLst>
                              <p:par>
                                <p:cTn id="5342" nodeType="afterEffect" fill="hold" presetClass="exit" presetID="1">
                                  <p:stCondLst>
                                    <p:cond delay="1000"/>
                                  </p:stCondLst>
                                  <p:childTnLst>
                                    <p:set>
                                      <p:cBhvr>
                                        <p:cTn id="5343" dur="1" fill="hold">
                                          <p:stCondLst>
                                            <p:cond delay="0"/>
                                          </p:stCondLst>
                                        </p:cTn>
                                        <p:tgtEl>
                                          <p:spTgt spid="2465"/>
                                        </p:tgtEl>
                                        <p:attrNameLst>
                                          <p:attrName>style.visibility</p:attrName>
                                        </p:attrNameLst>
                                      </p:cBhvr>
                                      <p:to>
                                        <p:strVal val="hidden"/>
                                      </p:to>
                                    </p:set>
                                  </p:childTnLst>
                                </p:cTn>
                              </p:par>
                            </p:childTnLst>
                          </p:cTn>
                        </p:par>
                        <p:par>
                          <p:cTn id="5344" fill="hold">
                            <p:stCondLst>
                              <p:cond delay="12000"/>
                            </p:stCondLst>
                            <p:childTnLst>
                              <p:par>
                                <p:cTn id="5345" nodeType="afterEffect" fill="hold" presetClass="exit" presetID="1">
                                  <p:stCondLst>
                                    <p:cond delay="1000"/>
                                  </p:stCondLst>
                                  <p:childTnLst>
                                    <p:set>
                                      <p:cBhvr>
                                        <p:cTn id="5346" dur="1" fill="hold">
                                          <p:stCondLst>
                                            <p:cond delay="0"/>
                                          </p:stCondLst>
                                        </p:cTn>
                                        <p:tgtEl>
                                          <p:spTgt spid="2464"/>
                                        </p:tgtEl>
                                        <p:attrNameLst>
                                          <p:attrName>style.visibility</p:attrName>
                                        </p:attrNameLst>
                                      </p:cBhvr>
                                      <p:to>
                                        <p:strVal val="hidden"/>
                                      </p:to>
                                    </p:set>
                                  </p:childTnLst>
                                </p:cTn>
                              </p:par>
                            </p:childTnLst>
                          </p:cTn>
                        </p:par>
                        <p:par>
                          <p:cTn id="5347" fill="hold">
                            <p:stCondLst>
                              <p:cond delay="13000"/>
                            </p:stCondLst>
                            <p:childTnLst>
                              <p:par>
                                <p:cTn id="5348" nodeType="afterEffect" fill="hold" presetClass="exit" presetID="1">
                                  <p:stCondLst>
                                    <p:cond delay="1000"/>
                                  </p:stCondLst>
                                  <p:childTnLst>
                                    <p:set>
                                      <p:cBhvr>
                                        <p:cTn id="5349" dur="1" fill="hold">
                                          <p:stCondLst>
                                            <p:cond delay="0"/>
                                          </p:stCondLst>
                                        </p:cTn>
                                        <p:tgtEl>
                                          <p:spTgt spid="2463"/>
                                        </p:tgtEl>
                                        <p:attrNameLst>
                                          <p:attrName>style.visibility</p:attrName>
                                        </p:attrNameLst>
                                      </p:cBhvr>
                                      <p:to>
                                        <p:strVal val="hidden"/>
                                      </p:to>
                                    </p:set>
                                  </p:childTnLst>
                                </p:cTn>
                              </p:par>
                            </p:childTnLst>
                          </p:cTn>
                        </p:par>
                        <p:par>
                          <p:cTn id="5350" fill="hold">
                            <p:stCondLst>
                              <p:cond delay="14000"/>
                            </p:stCondLst>
                            <p:childTnLst>
                              <p:par>
                                <p:cTn id="5351" nodeType="afterEffect" fill="hold" presetClass="exit" presetID="1">
                                  <p:stCondLst>
                                    <p:cond delay="1000"/>
                                  </p:stCondLst>
                                  <p:childTnLst>
                                    <p:set>
                                      <p:cBhvr>
                                        <p:cTn id="5352" dur="1" fill="hold">
                                          <p:stCondLst>
                                            <p:cond delay="0"/>
                                          </p:stCondLst>
                                        </p:cTn>
                                        <p:tgtEl>
                                          <p:spTgt spid="2462"/>
                                        </p:tgtEl>
                                        <p:attrNameLst>
                                          <p:attrName>style.visibility</p:attrName>
                                        </p:attrNameLst>
                                      </p:cBhvr>
                                      <p:to>
                                        <p:strVal val="hidden"/>
                                      </p:to>
                                    </p:set>
                                  </p:childTnLst>
                                </p:cTn>
                              </p:par>
                            </p:childTnLst>
                          </p:cTn>
                        </p:par>
                        <p:par>
                          <p:cTn id="5353" fill="hold">
                            <p:stCondLst>
                              <p:cond delay="15000"/>
                            </p:stCondLst>
                            <p:childTnLst>
                              <p:par>
                                <p:cTn id="5354" nodeType="afterEffect" fill="hold" presetClass="exit" presetID="1">
                                  <p:stCondLst>
                                    <p:cond delay="1000"/>
                                  </p:stCondLst>
                                  <p:childTnLst>
                                    <p:set>
                                      <p:cBhvr>
                                        <p:cTn id="5355" dur="1" fill="hold">
                                          <p:stCondLst>
                                            <p:cond delay="0"/>
                                          </p:stCondLst>
                                        </p:cTn>
                                        <p:tgtEl>
                                          <p:spTgt spid="2461"/>
                                        </p:tgtEl>
                                        <p:attrNameLst>
                                          <p:attrName>style.visibility</p:attrName>
                                        </p:attrNameLst>
                                      </p:cBhvr>
                                      <p:to>
                                        <p:strVal val="hidden"/>
                                      </p:to>
                                    </p:set>
                                  </p:childTnLst>
                                </p:cTn>
                              </p:par>
                            </p:childTnLst>
                          </p:cTn>
                        </p:par>
                        <p:par>
                          <p:cTn id="5356" fill="hold">
                            <p:stCondLst>
                              <p:cond delay="16000"/>
                            </p:stCondLst>
                            <p:childTnLst>
                              <p:par>
                                <p:cTn id="5357" nodeType="afterEffect" fill="hold" presetClass="exit" presetID="1">
                                  <p:stCondLst>
                                    <p:cond delay="1000"/>
                                  </p:stCondLst>
                                  <p:childTnLst>
                                    <p:set>
                                      <p:cBhvr>
                                        <p:cTn id="5358" dur="1" fill="hold">
                                          <p:stCondLst>
                                            <p:cond delay="0"/>
                                          </p:stCondLst>
                                        </p:cTn>
                                        <p:tgtEl>
                                          <p:spTgt spid="2460"/>
                                        </p:tgtEl>
                                        <p:attrNameLst>
                                          <p:attrName>style.visibility</p:attrName>
                                        </p:attrNameLst>
                                      </p:cBhvr>
                                      <p:to>
                                        <p:strVal val="hidden"/>
                                      </p:to>
                                    </p:set>
                                  </p:childTnLst>
                                </p:cTn>
                              </p:par>
                            </p:childTnLst>
                          </p:cTn>
                        </p:par>
                        <p:par>
                          <p:cTn id="5359" fill="hold">
                            <p:stCondLst>
                              <p:cond delay="17000"/>
                            </p:stCondLst>
                            <p:childTnLst>
                              <p:par>
                                <p:cTn id="5360" nodeType="afterEffect" fill="hold" presetClass="exit" presetID="1">
                                  <p:stCondLst>
                                    <p:cond delay="1000"/>
                                  </p:stCondLst>
                                  <p:childTnLst>
                                    <p:set>
                                      <p:cBhvr>
                                        <p:cTn id="5361" dur="1" fill="hold">
                                          <p:stCondLst>
                                            <p:cond delay="0"/>
                                          </p:stCondLst>
                                        </p:cTn>
                                        <p:tgtEl>
                                          <p:spTgt spid="2459"/>
                                        </p:tgtEl>
                                        <p:attrNameLst>
                                          <p:attrName>style.visibility</p:attrName>
                                        </p:attrNameLst>
                                      </p:cBhvr>
                                      <p:to>
                                        <p:strVal val="hidden"/>
                                      </p:to>
                                    </p:set>
                                  </p:childTnLst>
                                </p:cTn>
                              </p:par>
                            </p:childTnLst>
                          </p:cTn>
                        </p:par>
                        <p:par>
                          <p:cTn id="5362" fill="hold">
                            <p:stCondLst>
                              <p:cond delay="18000"/>
                            </p:stCondLst>
                            <p:childTnLst>
                              <p:par>
                                <p:cTn id="5363" nodeType="afterEffect" fill="hold" presetClass="exit" presetID="1">
                                  <p:stCondLst>
                                    <p:cond delay="1000"/>
                                  </p:stCondLst>
                                  <p:childTnLst>
                                    <p:set>
                                      <p:cBhvr>
                                        <p:cTn id="5364" dur="1" fill="hold">
                                          <p:stCondLst>
                                            <p:cond delay="0"/>
                                          </p:stCondLst>
                                        </p:cTn>
                                        <p:tgtEl>
                                          <p:spTgt spid="2458"/>
                                        </p:tgtEl>
                                        <p:attrNameLst>
                                          <p:attrName>style.visibility</p:attrName>
                                        </p:attrNameLst>
                                      </p:cBhvr>
                                      <p:to>
                                        <p:strVal val="hidden"/>
                                      </p:to>
                                    </p:set>
                                  </p:childTnLst>
                                </p:cTn>
                              </p:par>
                            </p:childTnLst>
                          </p:cTn>
                        </p:par>
                        <p:par>
                          <p:cTn id="5365" fill="hold">
                            <p:stCondLst>
                              <p:cond delay="19000"/>
                            </p:stCondLst>
                            <p:childTnLst>
                              <p:par>
                                <p:cTn id="5366" nodeType="afterEffect" fill="hold" presetClass="exit" presetID="1">
                                  <p:stCondLst>
                                    <p:cond delay="1000"/>
                                  </p:stCondLst>
                                  <p:childTnLst>
                                    <p:set>
                                      <p:cBhvr>
                                        <p:cTn id="5367" dur="1" fill="hold">
                                          <p:stCondLst>
                                            <p:cond delay="0"/>
                                          </p:stCondLst>
                                        </p:cTn>
                                        <p:tgtEl>
                                          <p:spTgt spid="2457"/>
                                        </p:tgtEl>
                                        <p:attrNameLst>
                                          <p:attrName>style.visibility</p:attrName>
                                        </p:attrNameLst>
                                      </p:cBhvr>
                                      <p:to>
                                        <p:strVal val="hidden"/>
                                      </p:to>
                                    </p:set>
                                  </p:childTnLst>
                                </p:cTn>
                              </p:par>
                            </p:childTnLst>
                          </p:cTn>
                        </p:par>
                        <p:par>
                          <p:cTn id="5368" fill="hold">
                            <p:stCondLst>
                              <p:cond delay="20000"/>
                            </p:stCondLst>
                            <p:childTnLst>
                              <p:par>
                                <p:cTn id="5369" nodeType="afterEffect" fill="hold" presetClass="exit" presetID="1">
                                  <p:stCondLst>
                                    <p:cond delay="1000"/>
                                  </p:stCondLst>
                                  <p:childTnLst>
                                    <p:set>
                                      <p:cBhvr>
                                        <p:cTn id="5370" dur="1" fill="hold">
                                          <p:stCondLst>
                                            <p:cond delay="0"/>
                                          </p:stCondLst>
                                        </p:cTn>
                                        <p:tgtEl>
                                          <p:spTgt spid="2456"/>
                                        </p:tgtEl>
                                        <p:attrNameLst>
                                          <p:attrName>style.visibility</p:attrName>
                                        </p:attrNameLst>
                                      </p:cBhvr>
                                      <p:to>
                                        <p:strVal val="hidden"/>
                                      </p:to>
                                    </p:set>
                                  </p:childTnLst>
                                </p:cTn>
                              </p:par>
                            </p:childTnLst>
                          </p:cTn>
                        </p:par>
                        <p:par>
                          <p:cTn id="5371" fill="hold">
                            <p:stCondLst>
                              <p:cond delay="21000"/>
                            </p:stCondLst>
                            <p:childTnLst>
                              <p:par>
                                <p:cTn id="5372" nodeType="afterEffect" fill="hold" presetClass="exit" presetID="1">
                                  <p:stCondLst>
                                    <p:cond delay="1000"/>
                                  </p:stCondLst>
                                  <p:childTnLst>
                                    <p:set>
                                      <p:cBhvr>
                                        <p:cTn id="5373" dur="1" fill="hold">
                                          <p:stCondLst>
                                            <p:cond delay="0"/>
                                          </p:stCondLst>
                                        </p:cTn>
                                        <p:tgtEl>
                                          <p:spTgt spid="2455"/>
                                        </p:tgtEl>
                                        <p:attrNameLst>
                                          <p:attrName>style.visibility</p:attrName>
                                        </p:attrNameLst>
                                      </p:cBhvr>
                                      <p:to>
                                        <p:strVal val="hidden"/>
                                      </p:to>
                                    </p:set>
                                  </p:childTnLst>
                                </p:cTn>
                              </p:par>
                            </p:childTnLst>
                          </p:cTn>
                        </p:par>
                        <p:par>
                          <p:cTn id="5374" fill="hold">
                            <p:stCondLst>
                              <p:cond delay="22000"/>
                            </p:stCondLst>
                            <p:childTnLst>
                              <p:par>
                                <p:cTn id="5375" nodeType="afterEffect" fill="hold" presetClass="exit" presetID="1">
                                  <p:stCondLst>
                                    <p:cond delay="1000"/>
                                  </p:stCondLst>
                                  <p:childTnLst>
                                    <p:set>
                                      <p:cBhvr>
                                        <p:cTn id="5376" dur="1" fill="hold">
                                          <p:stCondLst>
                                            <p:cond delay="0"/>
                                          </p:stCondLst>
                                        </p:cTn>
                                        <p:tgtEl>
                                          <p:spTgt spid="2454"/>
                                        </p:tgtEl>
                                        <p:attrNameLst>
                                          <p:attrName>style.visibility</p:attrName>
                                        </p:attrNameLst>
                                      </p:cBhvr>
                                      <p:to>
                                        <p:strVal val="hidden"/>
                                      </p:to>
                                    </p:set>
                                  </p:childTnLst>
                                </p:cTn>
                              </p:par>
                            </p:childTnLst>
                          </p:cTn>
                        </p:par>
                        <p:par>
                          <p:cTn id="5377" fill="hold">
                            <p:stCondLst>
                              <p:cond delay="23000"/>
                            </p:stCondLst>
                            <p:childTnLst>
                              <p:par>
                                <p:cTn id="5378" nodeType="afterEffect" fill="hold" presetClass="exit" presetID="1">
                                  <p:stCondLst>
                                    <p:cond delay="1000"/>
                                  </p:stCondLst>
                                  <p:childTnLst>
                                    <p:set>
                                      <p:cBhvr>
                                        <p:cTn id="5379" dur="1" fill="hold">
                                          <p:stCondLst>
                                            <p:cond delay="0"/>
                                          </p:stCondLst>
                                        </p:cTn>
                                        <p:tgtEl>
                                          <p:spTgt spid="2453"/>
                                        </p:tgtEl>
                                        <p:attrNameLst>
                                          <p:attrName>style.visibility</p:attrName>
                                        </p:attrNameLst>
                                      </p:cBhvr>
                                      <p:to>
                                        <p:strVal val="hidden"/>
                                      </p:to>
                                    </p:set>
                                  </p:childTnLst>
                                </p:cTn>
                              </p:par>
                            </p:childTnLst>
                          </p:cTn>
                        </p:par>
                        <p:par>
                          <p:cTn id="5380" fill="hold">
                            <p:stCondLst>
                              <p:cond delay="24000"/>
                            </p:stCondLst>
                            <p:childTnLst>
                              <p:par>
                                <p:cTn id="5381" nodeType="afterEffect" fill="hold" presetClass="exit" presetID="1">
                                  <p:stCondLst>
                                    <p:cond delay="1000"/>
                                  </p:stCondLst>
                                  <p:childTnLst>
                                    <p:set>
                                      <p:cBhvr>
                                        <p:cTn id="5382" dur="1" fill="hold">
                                          <p:stCondLst>
                                            <p:cond delay="9"/>
                                          </p:stCondLst>
                                        </p:cTn>
                                        <p:tgtEl>
                                          <p:spTgt spid="24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#69</a:t>
            </a:r>
            <a:endParaRPr b="0" lang="en-US" sz="4400" strike="noStrike" u="none">
              <a:solidFill>
                <a:srgbClr val="ffffff"/>
              </a:solidFill>
              <a:uFillTx/>
              <a:latin typeface="Arial"/>
            </a:endParaRPr>
          </a:p>
        </p:txBody>
      </p:sp>
      <p:sp>
        <p:nvSpPr>
          <p:cNvPr id="2478" name="PlaceHolder 60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do not write these things  </a:t>
            </a:r>
            <a:endParaRPr b="0" lang="en-US" sz="3200" strike="noStrike" u="none">
              <a:solidFill>
                <a:srgbClr val="ffffff"/>
              </a:solidFill>
              <a:uFillTx/>
              <a:latin typeface="Arial"/>
            </a:endParaRPr>
          </a:p>
        </p:txBody>
      </p:sp>
      <p:sp>
        <p:nvSpPr>
          <p:cNvPr id="2479" name="PlaceHolder 60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escribo esto </a:t>
            </a:r>
            <a:endParaRPr b="0" lang="en-US" sz="3200" strike="noStrike" u="none">
              <a:solidFill>
                <a:srgbClr val="ffffff"/>
              </a:solidFill>
              <a:uFillTx/>
              <a:latin typeface="Arial"/>
            </a:endParaRPr>
          </a:p>
        </p:txBody>
      </p:sp>
      <p:sp>
        <p:nvSpPr>
          <p:cNvPr id="2480" name="PlaceHolder 60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j'écris ces choses;</a:t>
            </a:r>
            <a:endParaRPr b="0" lang="en-US" sz="3200" strike="noStrike" u="none">
              <a:solidFill>
                <a:srgbClr val="ffffff"/>
              </a:solidFill>
              <a:uFillTx/>
              <a:latin typeface="Arial"/>
            </a:endParaRPr>
          </a:p>
        </p:txBody>
      </p:sp>
      <p:sp>
        <p:nvSpPr>
          <p:cNvPr id="2481" name="PlaceHolder 60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γράφω ταῦτα,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#70</a:t>
            </a:r>
            <a:endParaRPr b="0" lang="en-US" sz="4400" strike="noStrike" u="none">
              <a:solidFill>
                <a:srgbClr val="ffffff"/>
              </a:solidFill>
              <a:uFillTx/>
              <a:latin typeface="Arial"/>
            </a:endParaRPr>
          </a:p>
        </p:txBody>
      </p:sp>
      <p:sp>
        <p:nvSpPr>
          <p:cNvPr id="24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4:13, who is considered as the filth of the world, the offscouring of all things?  </a:t>
            </a:r>
            <a:endParaRPr b="0" lang="en-US" sz="3200" strike="noStrike" u="none">
              <a:solidFill>
                <a:srgbClr val="ffffff"/>
              </a:solidFill>
              <a:uFillTx/>
              <a:latin typeface="Arial"/>
            </a:endParaRPr>
          </a:p>
        </p:txBody>
      </p:sp>
      <p:sp>
        <p:nvSpPr>
          <p:cNvPr id="2484" name="PlaceHolder 60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4:13, ¿quiénes son considerados como la inmundicia del mundo, la escoria de todas las cosas? </a:t>
            </a:r>
            <a:endParaRPr b="0" lang="en-US" sz="3200" strike="noStrike" u="none">
              <a:solidFill>
                <a:srgbClr val="ffffff"/>
              </a:solidFill>
              <a:uFillTx/>
              <a:latin typeface="Arial"/>
            </a:endParaRPr>
          </a:p>
        </p:txBody>
      </p:sp>
      <p:sp>
        <p:nvSpPr>
          <p:cNvPr id="2485" name="PlaceHolder 60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4:13, qui est considéré comme la saleté du monde, le rebut de toutes choses?</a:t>
            </a:r>
            <a:endParaRPr b="0" lang="en-US" sz="3200" strike="noStrike" u="none">
              <a:solidFill>
                <a:srgbClr val="ffffff"/>
              </a:solidFill>
              <a:uFillTx/>
              <a:latin typeface="Arial"/>
            </a:endParaRPr>
          </a:p>
        </p:txBody>
      </p:sp>
      <p:sp>
        <p:nvSpPr>
          <p:cNvPr id="2486" name="TextBox 17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87" name="TextBox 17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88" name="TextBox 17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89" name="TextBox 17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90" name="TextBox 17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1" name="TextBox 17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92" name="TextBox 17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93" name="TextBox 17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94" name="TextBox 17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95" name="TextBox 17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96" name="TextBox 17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97" name="TextBox 17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98" name="TextBox 17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99" name="TextBox 17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00" name="TextBox 17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01" name="TextBox 17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02" name="TextBox 17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03" name="TextBox 17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04" name="TextBox 17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05" name="TextBox 17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06" name="TextBox 17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07" name="TextBox 17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08" name="TextBox 17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09" name="TextBox 17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10" name="TextBox 17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11" name="TextBox 17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383" dur="indefinite" restart="never" nodeType="tmRoot">
          <p:childTnLst>
            <p:seq>
              <p:cTn id="5384" dur="indefinite" nodeType="mainSeq">
                <p:childTnLst>
                  <p:par>
                    <p:cTn id="5385" fill="hold">
                      <p:stCondLst>
                        <p:cond delay="indefinite"/>
                      </p:stCondLst>
                      <p:childTnLst>
                        <p:par>
                          <p:cTn id="5386" fill="hold">
                            <p:stCondLst>
                              <p:cond delay="0"/>
                            </p:stCondLst>
                            <p:childTnLst>
                              <p:par>
                                <p:cTn id="5387" nodeType="clickEffect" fill="hold" presetClass="exit" presetID="1">
                                  <p:stCondLst>
                                    <p:cond delay="1000"/>
                                  </p:stCondLst>
                                  <p:childTnLst>
                                    <p:set>
                                      <p:cBhvr>
                                        <p:cTn id="5388" dur="1" fill="hold">
                                          <p:stCondLst>
                                            <p:cond delay="0"/>
                                          </p:stCondLst>
                                        </p:cTn>
                                        <p:tgtEl>
                                          <p:spTgt spid="2511"/>
                                        </p:tgtEl>
                                        <p:attrNameLst>
                                          <p:attrName>style.visibility</p:attrName>
                                        </p:attrNameLst>
                                      </p:cBhvr>
                                      <p:to>
                                        <p:strVal val="hidden"/>
                                      </p:to>
                                    </p:set>
                                  </p:childTnLst>
                                </p:cTn>
                              </p:par>
                            </p:childTnLst>
                          </p:cTn>
                        </p:par>
                        <p:par>
                          <p:cTn id="5389" fill="hold">
                            <p:stCondLst>
                              <p:cond delay="1000"/>
                            </p:stCondLst>
                            <p:childTnLst>
                              <p:par>
                                <p:cTn id="5390" nodeType="afterEffect" fill="hold" presetClass="exit" presetID="1">
                                  <p:stCondLst>
                                    <p:cond delay="1000"/>
                                  </p:stCondLst>
                                  <p:childTnLst>
                                    <p:set>
                                      <p:cBhvr>
                                        <p:cTn id="5391" dur="1" fill="hold">
                                          <p:stCondLst>
                                            <p:cond delay="0"/>
                                          </p:stCondLst>
                                        </p:cTn>
                                        <p:tgtEl>
                                          <p:spTgt spid="2510"/>
                                        </p:tgtEl>
                                        <p:attrNameLst>
                                          <p:attrName>style.visibility</p:attrName>
                                        </p:attrNameLst>
                                      </p:cBhvr>
                                      <p:to>
                                        <p:strVal val="hidden"/>
                                      </p:to>
                                    </p:set>
                                  </p:childTnLst>
                                </p:cTn>
                              </p:par>
                            </p:childTnLst>
                          </p:cTn>
                        </p:par>
                        <p:par>
                          <p:cTn id="5392" fill="hold">
                            <p:stCondLst>
                              <p:cond delay="2000"/>
                            </p:stCondLst>
                            <p:childTnLst>
                              <p:par>
                                <p:cTn id="5393" nodeType="afterEffect" fill="hold" presetClass="exit" presetID="1">
                                  <p:stCondLst>
                                    <p:cond delay="1000"/>
                                  </p:stCondLst>
                                  <p:childTnLst>
                                    <p:set>
                                      <p:cBhvr>
                                        <p:cTn id="5394" dur="1" fill="hold">
                                          <p:stCondLst>
                                            <p:cond delay="0"/>
                                          </p:stCondLst>
                                        </p:cTn>
                                        <p:tgtEl>
                                          <p:spTgt spid="2509"/>
                                        </p:tgtEl>
                                        <p:attrNameLst>
                                          <p:attrName>style.visibility</p:attrName>
                                        </p:attrNameLst>
                                      </p:cBhvr>
                                      <p:to>
                                        <p:strVal val="hidden"/>
                                      </p:to>
                                    </p:set>
                                  </p:childTnLst>
                                </p:cTn>
                              </p:par>
                            </p:childTnLst>
                          </p:cTn>
                        </p:par>
                        <p:par>
                          <p:cTn id="5395" fill="hold">
                            <p:stCondLst>
                              <p:cond delay="3000"/>
                            </p:stCondLst>
                            <p:childTnLst>
                              <p:par>
                                <p:cTn id="5396" nodeType="afterEffect" fill="hold" presetClass="exit" presetID="1">
                                  <p:stCondLst>
                                    <p:cond delay="1000"/>
                                  </p:stCondLst>
                                  <p:childTnLst>
                                    <p:set>
                                      <p:cBhvr>
                                        <p:cTn id="5397" dur="1" fill="hold">
                                          <p:stCondLst>
                                            <p:cond delay="0"/>
                                          </p:stCondLst>
                                        </p:cTn>
                                        <p:tgtEl>
                                          <p:spTgt spid="2508"/>
                                        </p:tgtEl>
                                        <p:attrNameLst>
                                          <p:attrName>style.visibility</p:attrName>
                                        </p:attrNameLst>
                                      </p:cBhvr>
                                      <p:to>
                                        <p:strVal val="hidden"/>
                                      </p:to>
                                    </p:set>
                                  </p:childTnLst>
                                </p:cTn>
                              </p:par>
                            </p:childTnLst>
                          </p:cTn>
                        </p:par>
                        <p:par>
                          <p:cTn id="5398" fill="hold">
                            <p:stCondLst>
                              <p:cond delay="4000"/>
                            </p:stCondLst>
                            <p:childTnLst>
                              <p:par>
                                <p:cTn id="5399" nodeType="afterEffect" fill="hold" presetClass="exit" presetID="1">
                                  <p:stCondLst>
                                    <p:cond delay="1000"/>
                                  </p:stCondLst>
                                  <p:childTnLst>
                                    <p:set>
                                      <p:cBhvr>
                                        <p:cTn id="5400" dur="1" fill="hold">
                                          <p:stCondLst>
                                            <p:cond delay="0"/>
                                          </p:stCondLst>
                                        </p:cTn>
                                        <p:tgtEl>
                                          <p:spTgt spid="2507"/>
                                        </p:tgtEl>
                                        <p:attrNameLst>
                                          <p:attrName>style.visibility</p:attrName>
                                        </p:attrNameLst>
                                      </p:cBhvr>
                                      <p:to>
                                        <p:strVal val="hidden"/>
                                      </p:to>
                                    </p:set>
                                  </p:childTnLst>
                                </p:cTn>
                              </p:par>
                            </p:childTnLst>
                          </p:cTn>
                        </p:par>
                        <p:par>
                          <p:cTn id="5401" fill="hold">
                            <p:stCondLst>
                              <p:cond delay="5000"/>
                            </p:stCondLst>
                            <p:childTnLst>
                              <p:par>
                                <p:cTn id="5402" nodeType="afterEffect" fill="hold" presetClass="exit" presetID="1">
                                  <p:stCondLst>
                                    <p:cond delay="1000"/>
                                  </p:stCondLst>
                                  <p:childTnLst>
                                    <p:set>
                                      <p:cBhvr>
                                        <p:cTn id="5403" dur="1" fill="hold">
                                          <p:stCondLst>
                                            <p:cond delay="0"/>
                                          </p:stCondLst>
                                        </p:cTn>
                                        <p:tgtEl>
                                          <p:spTgt spid="2506"/>
                                        </p:tgtEl>
                                        <p:attrNameLst>
                                          <p:attrName>style.visibility</p:attrName>
                                        </p:attrNameLst>
                                      </p:cBhvr>
                                      <p:to>
                                        <p:strVal val="hidden"/>
                                      </p:to>
                                    </p:set>
                                  </p:childTnLst>
                                </p:cTn>
                              </p:par>
                            </p:childTnLst>
                          </p:cTn>
                        </p:par>
                        <p:par>
                          <p:cTn id="5404" fill="hold">
                            <p:stCondLst>
                              <p:cond delay="6000"/>
                            </p:stCondLst>
                            <p:childTnLst>
                              <p:par>
                                <p:cTn id="5405" nodeType="afterEffect" fill="hold" presetClass="exit" presetID="1">
                                  <p:stCondLst>
                                    <p:cond delay="1000"/>
                                  </p:stCondLst>
                                  <p:childTnLst>
                                    <p:set>
                                      <p:cBhvr>
                                        <p:cTn id="5406" dur="1" fill="hold">
                                          <p:stCondLst>
                                            <p:cond delay="0"/>
                                          </p:stCondLst>
                                        </p:cTn>
                                        <p:tgtEl>
                                          <p:spTgt spid="2505"/>
                                        </p:tgtEl>
                                        <p:attrNameLst>
                                          <p:attrName>style.visibility</p:attrName>
                                        </p:attrNameLst>
                                      </p:cBhvr>
                                      <p:to>
                                        <p:strVal val="hidden"/>
                                      </p:to>
                                    </p:set>
                                  </p:childTnLst>
                                </p:cTn>
                              </p:par>
                            </p:childTnLst>
                          </p:cTn>
                        </p:par>
                        <p:par>
                          <p:cTn id="5407" fill="hold">
                            <p:stCondLst>
                              <p:cond delay="7000"/>
                            </p:stCondLst>
                            <p:childTnLst>
                              <p:par>
                                <p:cTn id="5408" nodeType="afterEffect" fill="hold" presetClass="exit" presetID="1">
                                  <p:stCondLst>
                                    <p:cond delay="1000"/>
                                  </p:stCondLst>
                                  <p:childTnLst>
                                    <p:set>
                                      <p:cBhvr>
                                        <p:cTn id="5409" dur="1" fill="hold">
                                          <p:stCondLst>
                                            <p:cond delay="0"/>
                                          </p:stCondLst>
                                        </p:cTn>
                                        <p:tgtEl>
                                          <p:spTgt spid="2504"/>
                                        </p:tgtEl>
                                        <p:attrNameLst>
                                          <p:attrName>style.visibility</p:attrName>
                                        </p:attrNameLst>
                                      </p:cBhvr>
                                      <p:to>
                                        <p:strVal val="hidden"/>
                                      </p:to>
                                    </p:set>
                                  </p:childTnLst>
                                </p:cTn>
                              </p:par>
                            </p:childTnLst>
                          </p:cTn>
                        </p:par>
                        <p:par>
                          <p:cTn id="5410" fill="hold">
                            <p:stCondLst>
                              <p:cond delay="8000"/>
                            </p:stCondLst>
                            <p:childTnLst>
                              <p:par>
                                <p:cTn id="5411" nodeType="afterEffect" fill="hold" presetClass="exit" presetID="1">
                                  <p:stCondLst>
                                    <p:cond delay="1000"/>
                                  </p:stCondLst>
                                  <p:childTnLst>
                                    <p:set>
                                      <p:cBhvr>
                                        <p:cTn id="5412" dur="1" fill="hold">
                                          <p:stCondLst>
                                            <p:cond delay="0"/>
                                          </p:stCondLst>
                                        </p:cTn>
                                        <p:tgtEl>
                                          <p:spTgt spid="2503"/>
                                        </p:tgtEl>
                                        <p:attrNameLst>
                                          <p:attrName>style.visibility</p:attrName>
                                        </p:attrNameLst>
                                      </p:cBhvr>
                                      <p:to>
                                        <p:strVal val="hidden"/>
                                      </p:to>
                                    </p:set>
                                  </p:childTnLst>
                                </p:cTn>
                              </p:par>
                            </p:childTnLst>
                          </p:cTn>
                        </p:par>
                        <p:par>
                          <p:cTn id="5413" fill="hold">
                            <p:stCondLst>
                              <p:cond delay="9000"/>
                            </p:stCondLst>
                            <p:childTnLst>
                              <p:par>
                                <p:cTn id="5414" nodeType="afterEffect" fill="hold" presetClass="exit" presetID="1">
                                  <p:stCondLst>
                                    <p:cond delay="1000"/>
                                  </p:stCondLst>
                                  <p:childTnLst>
                                    <p:set>
                                      <p:cBhvr>
                                        <p:cTn id="5415" dur="1" fill="hold">
                                          <p:stCondLst>
                                            <p:cond delay="0"/>
                                          </p:stCondLst>
                                        </p:cTn>
                                        <p:tgtEl>
                                          <p:spTgt spid="2502"/>
                                        </p:tgtEl>
                                        <p:attrNameLst>
                                          <p:attrName>style.visibility</p:attrName>
                                        </p:attrNameLst>
                                      </p:cBhvr>
                                      <p:to>
                                        <p:strVal val="hidden"/>
                                      </p:to>
                                    </p:set>
                                  </p:childTnLst>
                                </p:cTn>
                              </p:par>
                            </p:childTnLst>
                          </p:cTn>
                        </p:par>
                        <p:par>
                          <p:cTn id="5416" fill="hold">
                            <p:stCondLst>
                              <p:cond delay="10000"/>
                            </p:stCondLst>
                            <p:childTnLst>
                              <p:par>
                                <p:cTn id="5417" nodeType="afterEffect" fill="hold" presetClass="exit" presetID="1">
                                  <p:stCondLst>
                                    <p:cond delay="1000"/>
                                  </p:stCondLst>
                                  <p:childTnLst>
                                    <p:set>
                                      <p:cBhvr>
                                        <p:cTn id="5418" dur="1" fill="hold">
                                          <p:stCondLst>
                                            <p:cond delay="0"/>
                                          </p:stCondLst>
                                        </p:cTn>
                                        <p:tgtEl>
                                          <p:spTgt spid="2501"/>
                                        </p:tgtEl>
                                        <p:attrNameLst>
                                          <p:attrName>style.visibility</p:attrName>
                                        </p:attrNameLst>
                                      </p:cBhvr>
                                      <p:to>
                                        <p:strVal val="hidden"/>
                                      </p:to>
                                    </p:set>
                                  </p:childTnLst>
                                </p:cTn>
                              </p:par>
                            </p:childTnLst>
                          </p:cTn>
                        </p:par>
                        <p:par>
                          <p:cTn id="5419" fill="hold">
                            <p:stCondLst>
                              <p:cond delay="11000"/>
                            </p:stCondLst>
                            <p:childTnLst>
                              <p:par>
                                <p:cTn id="5420" nodeType="afterEffect" fill="hold" presetClass="exit" presetID="1">
                                  <p:stCondLst>
                                    <p:cond delay="1000"/>
                                  </p:stCondLst>
                                  <p:childTnLst>
                                    <p:set>
                                      <p:cBhvr>
                                        <p:cTn id="5421" dur="1" fill="hold">
                                          <p:stCondLst>
                                            <p:cond delay="0"/>
                                          </p:stCondLst>
                                        </p:cTn>
                                        <p:tgtEl>
                                          <p:spTgt spid="2500"/>
                                        </p:tgtEl>
                                        <p:attrNameLst>
                                          <p:attrName>style.visibility</p:attrName>
                                        </p:attrNameLst>
                                      </p:cBhvr>
                                      <p:to>
                                        <p:strVal val="hidden"/>
                                      </p:to>
                                    </p:set>
                                  </p:childTnLst>
                                </p:cTn>
                              </p:par>
                            </p:childTnLst>
                          </p:cTn>
                        </p:par>
                        <p:par>
                          <p:cTn id="5422" fill="hold">
                            <p:stCondLst>
                              <p:cond delay="12000"/>
                            </p:stCondLst>
                            <p:childTnLst>
                              <p:par>
                                <p:cTn id="5423" nodeType="afterEffect" fill="hold" presetClass="exit" presetID="1">
                                  <p:stCondLst>
                                    <p:cond delay="1000"/>
                                  </p:stCondLst>
                                  <p:childTnLst>
                                    <p:set>
                                      <p:cBhvr>
                                        <p:cTn id="5424" dur="1" fill="hold">
                                          <p:stCondLst>
                                            <p:cond delay="0"/>
                                          </p:stCondLst>
                                        </p:cTn>
                                        <p:tgtEl>
                                          <p:spTgt spid="2499"/>
                                        </p:tgtEl>
                                        <p:attrNameLst>
                                          <p:attrName>style.visibility</p:attrName>
                                        </p:attrNameLst>
                                      </p:cBhvr>
                                      <p:to>
                                        <p:strVal val="hidden"/>
                                      </p:to>
                                    </p:set>
                                  </p:childTnLst>
                                </p:cTn>
                              </p:par>
                            </p:childTnLst>
                          </p:cTn>
                        </p:par>
                        <p:par>
                          <p:cTn id="5425" fill="hold">
                            <p:stCondLst>
                              <p:cond delay="13000"/>
                            </p:stCondLst>
                            <p:childTnLst>
                              <p:par>
                                <p:cTn id="5426" nodeType="afterEffect" fill="hold" presetClass="exit" presetID="1">
                                  <p:stCondLst>
                                    <p:cond delay="1000"/>
                                  </p:stCondLst>
                                  <p:childTnLst>
                                    <p:set>
                                      <p:cBhvr>
                                        <p:cTn id="5427" dur="1" fill="hold">
                                          <p:stCondLst>
                                            <p:cond delay="0"/>
                                          </p:stCondLst>
                                        </p:cTn>
                                        <p:tgtEl>
                                          <p:spTgt spid="2498"/>
                                        </p:tgtEl>
                                        <p:attrNameLst>
                                          <p:attrName>style.visibility</p:attrName>
                                        </p:attrNameLst>
                                      </p:cBhvr>
                                      <p:to>
                                        <p:strVal val="hidden"/>
                                      </p:to>
                                    </p:set>
                                  </p:childTnLst>
                                </p:cTn>
                              </p:par>
                            </p:childTnLst>
                          </p:cTn>
                        </p:par>
                        <p:par>
                          <p:cTn id="5428" fill="hold">
                            <p:stCondLst>
                              <p:cond delay="14000"/>
                            </p:stCondLst>
                            <p:childTnLst>
                              <p:par>
                                <p:cTn id="5429" nodeType="afterEffect" fill="hold" presetClass="exit" presetID="1">
                                  <p:stCondLst>
                                    <p:cond delay="1000"/>
                                  </p:stCondLst>
                                  <p:childTnLst>
                                    <p:set>
                                      <p:cBhvr>
                                        <p:cTn id="5430" dur="1" fill="hold">
                                          <p:stCondLst>
                                            <p:cond delay="0"/>
                                          </p:stCondLst>
                                        </p:cTn>
                                        <p:tgtEl>
                                          <p:spTgt spid="2497"/>
                                        </p:tgtEl>
                                        <p:attrNameLst>
                                          <p:attrName>style.visibility</p:attrName>
                                        </p:attrNameLst>
                                      </p:cBhvr>
                                      <p:to>
                                        <p:strVal val="hidden"/>
                                      </p:to>
                                    </p:set>
                                  </p:childTnLst>
                                </p:cTn>
                              </p:par>
                            </p:childTnLst>
                          </p:cTn>
                        </p:par>
                        <p:par>
                          <p:cTn id="5431" fill="hold">
                            <p:stCondLst>
                              <p:cond delay="15000"/>
                            </p:stCondLst>
                            <p:childTnLst>
                              <p:par>
                                <p:cTn id="5432" nodeType="afterEffect" fill="hold" presetClass="exit" presetID="1">
                                  <p:stCondLst>
                                    <p:cond delay="1000"/>
                                  </p:stCondLst>
                                  <p:childTnLst>
                                    <p:set>
                                      <p:cBhvr>
                                        <p:cTn id="5433" dur="1" fill="hold">
                                          <p:stCondLst>
                                            <p:cond delay="0"/>
                                          </p:stCondLst>
                                        </p:cTn>
                                        <p:tgtEl>
                                          <p:spTgt spid="2496"/>
                                        </p:tgtEl>
                                        <p:attrNameLst>
                                          <p:attrName>style.visibility</p:attrName>
                                        </p:attrNameLst>
                                      </p:cBhvr>
                                      <p:to>
                                        <p:strVal val="hidden"/>
                                      </p:to>
                                    </p:set>
                                  </p:childTnLst>
                                </p:cTn>
                              </p:par>
                            </p:childTnLst>
                          </p:cTn>
                        </p:par>
                        <p:par>
                          <p:cTn id="5434" fill="hold">
                            <p:stCondLst>
                              <p:cond delay="16000"/>
                            </p:stCondLst>
                            <p:childTnLst>
                              <p:par>
                                <p:cTn id="5435" nodeType="afterEffect" fill="hold" presetClass="exit" presetID="1">
                                  <p:stCondLst>
                                    <p:cond delay="1000"/>
                                  </p:stCondLst>
                                  <p:childTnLst>
                                    <p:set>
                                      <p:cBhvr>
                                        <p:cTn id="5436" dur="1" fill="hold">
                                          <p:stCondLst>
                                            <p:cond delay="0"/>
                                          </p:stCondLst>
                                        </p:cTn>
                                        <p:tgtEl>
                                          <p:spTgt spid="2495"/>
                                        </p:tgtEl>
                                        <p:attrNameLst>
                                          <p:attrName>style.visibility</p:attrName>
                                        </p:attrNameLst>
                                      </p:cBhvr>
                                      <p:to>
                                        <p:strVal val="hidden"/>
                                      </p:to>
                                    </p:set>
                                  </p:childTnLst>
                                </p:cTn>
                              </p:par>
                            </p:childTnLst>
                          </p:cTn>
                        </p:par>
                        <p:par>
                          <p:cTn id="5437" fill="hold">
                            <p:stCondLst>
                              <p:cond delay="17000"/>
                            </p:stCondLst>
                            <p:childTnLst>
                              <p:par>
                                <p:cTn id="5438" nodeType="afterEffect" fill="hold" presetClass="exit" presetID="1">
                                  <p:stCondLst>
                                    <p:cond delay="1000"/>
                                  </p:stCondLst>
                                  <p:childTnLst>
                                    <p:set>
                                      <p:cBhvr>
                                        <p:cTn id="5439" dur="1" fill="hold">
                                          <p:stCondLst>
                                            <p:cond delay="0"/>
                                          </p:stCondLst>
                                        </p:cTn>
                                        <p:tgtEl>
                                          <p:spTgt spid="2494"/>
                                        </p:tgtEl>
                                        <p:attrNameLst>
                                          <p:attrName>style.visibility</p:attrName>
                                        </p:attrNameLst>
                                      </p:cBhvr>
                                      <p:to>
                                        <p:strVal val="hidden"/>
                                      </p:to>
                                    </p:set>
                                  </p:childTnLst>
                                </p:cTn>
                              </p:par>
                            </p:childTnLst>
                          </p:cTn>
                        </p:par>
                        <p:par>
                          <p:cTn id="5440" fill="hold">
                            <p:stCondLst>
                              <p:cond delay="18000"/>
                            </p:stCondLst>
                            <p:childTnLst>
                              <p:par>
                                <p:cTn id="5441" nodeType="afterEffect" fill="hold" presetClass="exit" presetID="1">
                                  <p:stCondLst>
                                    <p:cond delay="1000"/>
                                  </p:stCondLst>
                                  <p:childTnLst>
                                    <p:set>
                                      <p:cBhvr>
                                        <p:cTn id="5442" dur="1" fill="hold">
                                          <p:stCondLst>
                                            <p:cond delay="0"/>
                                          </p:stCondLst>
                                        </p:cTn>
                                        <p:tgtEl>
                                          <p:spTgt spid="2493"/>
                                        </p:tgtEl>
                                        <p:attrNameLst>
                                          <p:attrName>style.visibility</p:attrName>
                                        </p:attrNameLst>
                                      </p:cBhvr>
                                      <p:to>
                                        <p:strVal val="hidden"/>
                                      </p:to>
                                    </p:set>
                                  </p:childTnLst>
                                </p:cTn>
                              </p:par>
                            </p:childTnLst>
                          </p:cTn>
                        </p:par>
                        <p:par>
                          <p:cTn id="5443" fill="hold">
                            <p:stCondLst>
                              <p:cond delay="19000"/>
                            </p:stCondLst>
                            <p:childTnLst>
                              <p:par>
                                <p:cTn id="5444" nodeType="afterEffect" fill="hold" presetClass="exit" presetID="1">
                                  <p:stCondLst>
                                    <p:cond delay="1000"/>
                                  </p:stCondLst>
                                  <p:childTnLst>
                                    <p:set>
                                      <p:cBhvr>
                                        <p:cTn id="5445" dur="1" fill="hold">
                                          <p:stCondLst>
                                            <p:cond delay="0"/>
                                          </p:stCondLst>
                                        </p:cTn>
                                        <p:tgtEl>
                                          <p:spTgt spid="2492"/>
                                        </p:tgtEl>
                                        <p:attrNameLst>
                                          <p:attrName>style.visibility</p:attrName>
                                        </p:attrNameLst>
                                      </p:cBhvr>
                                      <p:to>
                                        <p:strVal val="hidden"/>
                                      </p:to>
                                    </p:set>
                                  </p:childTnLst>
                                </p:cTn>
                              </p:par>
                            </p:childTnLst>
                          </p:cTn>
                        </p:par>
                        <p:par>
                          <p:cTn id="5446" fill="hold">
                            <p:stCondLst>
                              <p:cond delay="20000"/>
                            </p:stCondLst>
                            <p:childTnLst>
                              <p:par>
                                <p:cTn id="5447" nodeType="afterEffect" fill="hold" presetClass="exit" presetID="1">
                                  <p:stCondLst>
                                    <p:cond delay="1000"/>
                                  </p:stCondLst>
                                  <p:childTnLst>
                                    <p:set>
                                      <p:cBhvr>
                                        <p:cTn id="5448" dur="1" fill="hold">
                                          <p:stCondLst>
                                            <p:cond delay="0"/>
                                          </p:stCondLst>
                                        </p:cTn>
                                        <p:tgtEl>
                                          <p:spTgt spid="2491"/>
                                        </p:tgtEl>
                                        <p:attrNameLst>
                                          <p:attrName>style.visibility</p:attrName>
                                        </p:attrNameLst>
                                      </p:cBhvr>
                                      <p:to>
                                        <p:strVal val="hidden"/>
                                      </p:to>
                                    </p:set>
                                  </p:childTnLst>
                                </p:cTn>
                              </p:par>
                            </p:childTnLst>
                          </p:cTn>
                        </p:par>
                        <p:par>
                          <p:cTn id="5449" fill="hold">
                            <p:stCondLst>
                              <p:cond delay="21000"/>
                            </p:stCondLst>
                            <p:childTnLst>
                              <p:par>
                                <p:cTn id="5450" nodeType="afterEffect" fill="hold" presetClass="exit" presetID="1">
                                  <p:stCondLst>
                                    <p:cond delay="1000"/>
                                  </p:stCondLst>
                                  <p:childTnLst>
                                    <p:set>
                                      <p:cBhvr>
                                        <p:cTn id="5451" dur="1" fill="hold">
                                          <p:stCondLst>
                                            <p:cond delay="0"/>
                                          </p:stCondLst>
                                        </p:cTn>
                                        <p:tgtEl>
                                          <p:spTgt spid="2490"/>
                                        </p:tgtEl>
                                        <p:attrNameLst>
                                          <p:attrName>style.visibility</p:attrName>
                                        </p:attrNameLst>
                                      </p:cBhvr>
                                      <p:to>
                                        <p:strVal val="hidden"/>
                                      </p:to>
                                    </p:set>
                                  </p:childTnLst>
                                </p:cTn>
                              </p:par>
                            </p:childTnLst>
                          </p:cTn>
                        </p:par>
                        <p:par>
                          <p:cTn id="5452" fill="hold">
                            <p:stCondLst>
                              <p:cond delay="22000"/>
                            </p:stCondLst>
                            <p:childTnLst>
                              <p:par>
                                <p:cTn id="5453" nodeType="afterEffect" fill="hold" presetClass="exit" presetID="1">
                                  <p:stCondLst>
                                    <p:cond delay="1000"/>
                                  </p:stCondLst>
                                  <p:childTnLst>
                                    <p:set>
                                      <p:cBhvr>
                                        <p:cTn id="5454" dur="1" fill="hold">
                                          <p:stCondLst>
                                            <p:cond delay="0"/>
                                          </p:stCondLst>
                                        </p:cTn>
                                        <p:tgtEl>
                                          <p:spTgt spid="2489"/>
                                        </p:tgtEl>
                                        <p:attrNameLst>
                                          <p:attrName>style.visibility</p:attrName>
                                        </p:attrNameLst>
                                      </p:cBhvr>
                                      <p:to>
                                        <p:strVal val="hidden"/>
                                      </p:to>
                                    </p:set>
                                  </p:childTnLst>
                                </p:cTn>
                              </p:par>
                            </p:childTnLst>
                          </p:cTn>
                        </p:par>
                        <p:par>
                          <p:cTn id="5455" fill="hold">
                            <p:stCondLst>
                              <p:cond delay="23000"/>
                            </p:stCondLst>
                            <p:childTnLst>
                              <p:par>
                                <p:cTn id="5456" nodeType="afterEffect" fill="hold" presetClass="exit" presetID="1">
                                  <p:stCondLst>
                                    <p:cond delay="1000"/>
                                  </p:stCondLst>
                                  <p:childTnLst>
                                    <p:set>
                                      <p:cBhvr>
                                        <p:cTn id="5457" dur="1" fill="hold">
                                          <p:stCondLst>
                                            <p:cond delay="0"/>
                                          </p:stCondLst>
                                        </p:cTn>
                                        <p:tgtEl>
                                          <p:spTgt spid="2488"/>
                                        </p:tgtEl>
                                        <p:attrNameLst>
                                          <p:attrName>style.visibility</p:attrName>
                                        </p:attrNameLst>
                                      </p:cBhvr>
                                      <p:to>
                                        <p:strVal val="hidden"/>
                                      </p:to>
                                    </p:set>
                                  </p:childTnLst>
                                </p:cTn>
                              </p:par>
                            </p:childTnLst>
                          </p:cTn>
                        </p:par>
                        <p:par>
                          <p:cTn id="5458" fill="hold">
                            <p:stCondLst>
                              <p:cond delay="24000"/>
                            </p:stCondLst>
                            <p:childTnLst>
                              <p:par>
                                <p:cTn id="5459" nodeType="afterEffect" fill="hold" presetClass="exit" presetID="1">
                                  <p:stCondLst>
                                    <p:cond delay="1000"/>
                                  </p:stCondLst>
                                  <p:childTnLst>
                                    <p:set>
                                      <p:cBhvr>
                                        <p:cTn id="5460" dur="1" fill="hold">
                                          <p:stCondLst>
                                            <p:cond delay="9"/>
                                          </p:stCondLst>
                                        </p:cTn>
                                        <p:tgtEl>
                                          <p:spTgt spid="24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#70</a:t>
            </a:r>
            <a:endParaRPr b="0" lang="en-US" sz="4400" strike="noStrike" u="none">
              <a:solidFill>
                <a:srgbClr val="ffffff"/>
              </a:solidFill>
              <a:uFillTx/>
              <a:latin typeface="Arial"/>
            </a:endParaRPr>
          </a:p>
        </p:txBody>
      </p:sp>
      <p:sp>
        <p:nvSpPr>
          <p:cNvPr id="2513" name="PlaceHolder 61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We have been made  </a:t>
            </a:r>
            <a:endParaRPr b="0" lang="en-US" sz="3200" strike="noStrike" u="none">
              <a:solidFill>
                <a:srgbClr val="ffffff"/>
              </a:solidFill>
              <a:uFillTx/>
              <a:latin typeface="Arial"/>
            </a:endParaRPr>
          </a:p>
        </p:txBody>
      </p:sp>
      <p:sp>
        <p:nvSpPr>
          <p:cNvPr id="2514" name="PlaceHolder 61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hemos venido a ser </a:t>
            </a:r>
            <a:endParaRPr b="0" lang="en-US" sz="3200" strike="noStrike" u="none">
              <a:solidFill>
                <a:srgbClr val="ffffff"/>
              </a:solidFill>
              <a:uFillTx/>
              <a:latin typeface="Arial"/>
            </a:endParaRPr>
          </a:p>
        </p:txBody>
      </p:sp>
      <p:sp>
        <p:nvSpPr>
          <p:cNvPr id="2515" name="PlaceHolder 61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nous sommes devenus</a:t>
            </a:r>
            <a:endParaRPr b="0" lang="en-US" sz="3200" strike="noStrike" u="none">
              <a:solidFill>
                <a:srgbClr val="ffffff"/>
              </a:solidFill>
              <a:uFillTx/>
              <a:latin typeface="Arial"/>
            </a:endParaRPr>
          </a:p>
        </p:txBody>
      </p:sp>
      <p:sp>
        <p:nvSpPr>
          <p:cNvPr id="2516" name="PlaceHolder 61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ἐγενήθημεν,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#71</a:t>
            </a:r>
            <a:endParaRPr b="0" lang="en-US" sz="4400" strike="noStrike" u="none">
              <a:solidFill>
                <a:srgbClr val="ffffff"/>
              </a:solidFill>
              <a:uFillTx/>
              <a:latin typeface="Arial"/>
            </a:endParaRPr>
          </a:p>
        </p:txBody>
      </p:sp>
      <p:sp>
        <p:nvSpPr>
          <p:cNvPr id="251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7:7, what does each one have?  </a:t>
            </a:r>
            <a:endParaRPr b="0" lang="en-US" sz="3200" strike="noStrike" u="none">
              <a:solidFill>
                <a:srgbClr val="ffffff"/>
              </a:solidFill>
              <a:uFillTx/>
              <a:latin typeface="Arial"/>
            </a:endParaRPr>
          </a:p>
        </p:txBody>
      </p:sp>
      <p:sp>
        <p:nvSpPr>
          <p:cNvPr id="2519" name="PlaceHolder 61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7:7 ¿qué tiene cada uno? </a:t>
            </a:r>
            <a:endParaRPr b="0" lang="en-US" sz="3200" strike="noStrike" u="none">
              <a:solidFill>
                <a:srgbClr val="ffffff"/>
              </a:solidFill>
              <a:uFillTx/>
              <a:latin typeface="Arial"/>
            </a:endParaRPr>
          </a:p>
        </p:txBody>
      </p:sp>
      <p:sp>
        <p:nvSpPr>
          <p:cNvPr id="2520" name="PlaceHolder 61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7:7, qu’est-ce que chacun a?</a:t>
            </a:r>
            <a:endParaRPr b="0" lang="en-US" sz="3200" strike="noStrike" u="none">
              <a:solidFill>
                <a:srgbClr val="ffffff"/>
              </a:solidFill>
              <a:uFillTx/>
              <a:latin typeface="Arial"/>
            </a:endParaRPr>
          </a:p>
        </p:txBody>
      </p:sp>
      <p:sp>
        <p:nvSpPr>
          <p:cNvPr id="2521" name="TextBox 17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22" name="TextBox 17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23" name="TextBox 17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24" name="TextBox 17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25" name="TextBox 18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26" name="TextBox 18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27" name="TextBox 18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28" name="TextBox 18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9" name="TextBox 18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0" name="TextBox 18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31" name="TextBox 18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32" name="TextBox 18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33" name="TextBox 18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34" name="TextBox 18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35" name="TextBox 18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36" name="TextBox 18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37" name="TextBox 18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38" name="TextBox 18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39" name="TextBox 18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40" name="TextBox 18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41" name="TextBox 18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42" name="TextBox 18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43" name="TextBox 18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44" name="TextBox 18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45" name="TextBox 18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46" name="TextBox 18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61" dur="indefinite" restart="never" nodeType="tmRoot">
          <p:childTnLst>
            <p:seq>
              <p:cTn id="5462" dur="indefinite" nodeType="mainSeq">
                <p:childTnLst>
                  <p:par>
                    <p:cTn id="5463" fill="hold">
                      <p:stCondLst>
                        <p:cond delay="indefinite"/>
                      </p:stCondLst>
                      <p:childTnLst>
                        <p:par>
                          <p:cTn id="5464" fill="hold">
                            <p:stCondLst>
                              <p:cond delay="0"/>
                            </p:stCondLst>
                            <p:childTnLst>
                              <p:par>
                                <p:cTn id="5465" nodeType="clickEffect" fill="hold" presetClass="exit" presetID="1">
                                  <p:stCondLst>
                                    <p:cond delay="1000"/>
                                  </p:stCondLst>
                                  <p:childTnLst>
                                    <p:set>
                                      <p:cBhvr>
                                        <p:cTn id="5466" dur="1" fill="hold">
                                          <p:stCondLst>
                                            <p:cond delay="0"/>
                                          </p:stCondLst>
                                        </p:cTn>
                                        <p:tgtEl>
                                          <p:spTgt spid="2546"/>
                                        </p:tgtEl>
                                        <p:attrNameLst>
                                          <p:attrName>style.visibility</p:attrName>
                                        </p:attrNameLst>
                                      </p:cBhvr>
                                      <p:to>
                                        <p:strVal val="hidden"/>
                                      </p:to>
                                    </p:set>
                                  </p:childTnLst>
                                </p:cTn>
                              </p:par>
                            </p:childTnLst>
                          </p:cTn>
                        </p:par>
                        <p:par>
                          <p:cTn id="5467" fill="hold">
                            <p:stCondLst>
                              <p:cond delay="1000"/>
                            </p:stCondLst>
                            <p:childTnLst>
                              <p:par>
                                <p:cTn id="5468" nodeType="afterEffect" fill="hold" presetClass="exit" presetID="1">
                                  <p:stCondLst>
                                    <p:cond delay="1000"/>
                                  </p:stCondLst>
                                  <p:childTnLst>
                                    <p:set>
                                      <p:cBhvr>
                                        <p:cTn id="5469" dur="1" fill="hold">
                                          <p:stCondLst>
                                            <p:cond delay="0"/>
                                          </p:stCondLst>
                                        </p:cTn>
                                        <p:tgtEl>
                                          <p:spTgt spid="2545"/>
                                        </p:tgtEl>
                                        <p:attrNameLst>
                                          <p:attrName>style.visibility</p:attrName>
                                        </p:attrNameLst>
                                      </p:cBhvr>
                                      <p:to>
                                        <p:strVal val="hidden"/>
                                      </p:to>
                                    </p:set>
                                  </p:childTnLst>
                                </p:cTn>
                              </p:par>
                            </p:childTnLst>
                          </p:cTn>
                        </p:par>
                        <p:par>
                          <p:cTn id="5470" fill="hold">
                            <p:stCondLst>
                              <p:cond delay="2000"/>
                            </p:stCondLst>
                            <p:childTnLst>
                              <p:par>
                                <p:cTn id="5471" nodeType="afterEffect" fill="hold" presetClass="exit" presetID="1">
                                  <p:stCondLst>
                                    <p:cond delay="1000"/>
                                  </p:stCondLst>
                                  <p:childTnLst>
                                    <p:set>
                                      <p:cBhvr>
                                        <p:cTn id="5472" dur="1" fill="hold">
                                          <p:stCondLst>
                                            <p:cond delay="0"/>
                                          </p:stCondLst>
                                        </p:cTn>
                                        <p:tgtEl>
                                          <p:spTgt spid="2544"/>
                                        </p:tgtEl>
                                        <p:attrNameLst>
                                          <p:attrName>style.visibility</p:attrName>
                                        </p:attrNameLst>
                                      </p:cBhvr>
                                      <p:to>
                                        <p:strVal val="hidden"/>
                                      </p:to>
                                    </p:set>
                                  </p:childTnLst>
                                </p:cTn>
                              </p:par>
                            </p:childTnLst>
                          </p:cTn>
                        </p:par>
                        <p:par>
                          <p:cTn id="5473" fill="hold">
                            <p:stCondLst>
                              <p:cond delay="3000"/>
                            </p:stCondLst>
                            <p:childTnLst>
                              <p:par>
                                <p:cTn id="5474" nodeType="afterEffect" fill="hold" presetClass="exit" presetID="1">
                                  <p:stCondLst>
                                    <p:cond delay="1000"/>
                                  </p:stCondLst>
                                  <p:childTnLst>
                                    <p:set>
                                      <p:cBhvr>
                                        <p:cTn id="5475" dur="1" fill="hold">
                                          <p:stCondLst>
                                            <p:cond delay="0"/>
                                          </p:stCondLst>
                                        </p:cTn>
                                        <p:tgtEl>
                                          <p:spTgt spid="2543"/>
                                        </p:tgtEl>
                                        <p:attrNameLst>
                                          <p:attrName>style.visibility</p:attrName>
                                        </p:attrNameLst>
                                      </p:cBhvr>
                                      <p:to>
                                        <p:strVal val="hidden"/>
                                      </p:to>
                                    </p:set>
                                  </p:childTnLst>
                                </p:cTn>
                              </p:par>
                            </p:childTnLst>
                          </p:cTn>
                        </p:par>
                        <p:par>
                          <p:cTn id="5476" fill="hold">
                            <p:stCondLst>
                              <p:cond delay="4000"/>
                            </p:stCondLst>
                            <p:childTnLst>
                              <p:par>
                                <p:cTn id="5477" nodeType="afterEffect" fill="hold" presetClass="exit" presetID="1">
                                  <p:stCondLst>
                                    <p:cond delay="1000"/>
                                  </p:stCondLst>
                                  <p:childTnLst>
                                    <p:set>
                                      <p:cBhvr>
                                        <p:cTn id="5478" dur="1" fill="hold">
                                          <p:stCondLst>
                                            <p:cond delay="0"/>
                                          </p:stCondLst>
                                        </p:cTn>
                                        <p:tgtEl>
                                          <p:spTgt spid="2542"/>
                                        </p:tgtEl>
                                        <p:attrNameLst>
                                          <p:attrName>style.visibility</p:attrName>
                                        </p:attrNameLst>
                                      </p:cBhvr>
                                      <p:to>
                                        <p:strVal val="hidden"/>
                                      </p:to>
                                    </p:set>
                                  </p:childTnLst>
                                </p:cTn>
                              </p:par>
                            </p:childTnLst>
                          </p:cTn>
                        </p:par>
                        <p:par>
                          <p:cTn id="5479" fill="hold">
                            <p:stCondLst>
                              <p:cond delay="5000"/>
                            </p:stCondLst>
                            <p:childTnLst>
                              <p:par>
                                <p:cTn id="5480" nodeType="afterEffect" fill="hold" presetClass="exit" presetID="1">
                                  <p:stCondLst>
                                    <p:cond delay="1000"/>
                                  </p:stCondLst>
                                  <p:childTnLst>
                                    <p:set>
                                      <p:cBhvr>
                                        <p:cTn id="5481" dur="1" fill="hold">
                                          <p:stCondLst>
                                            <p:cond delay="0"/>
                                          </p:stCondLst>
                                        </p:cTn>
                                        <p:tgtEl>
                                          <p:spTgt spid="2541"/>
                                        </p:tgtEl>
                                        <p:attrNameLst>
                                          <p:attrName>style.visibility</p:attrName>
                                        </p:attrNameLst>
                                      </p:cBhvr>
                                      <p:to>
                                        <p:strVal val="hidden"/>
                                      </p:to>
                                    </p:set>
                                  </p:childTnLst>
                                </p:cTn>
                              </p:par>
                            </p:childTnLst>
                          </p:cTn>
                        </p:par>
                        <p:par>
                          <p:cTn id="5482" fill="hold">
                            <p:stCondLst>
                              <p:cond delay="6000"/>
                            </p:stCondLst>
                            <p:childTnLst>
                              <p:par>
                                <p:cTn id="5483" nodeType="afterEffect" fill="hold" presetClass="exit" presetID="1">
                                  <p:stCondLst>
                                    <p:cond delay="1000"/>
                                  </p:stCondLst>
                                  <p:childTnLst>
                                    <p:set>
                                      <p:cBhvr>
                                        <p:cTn id="5484" dur="1" fill="hold">
                                          <p:stCondLst>
                                            <p:cond delay="0"/>
                                          </p:stCondLst>
                                        </p:cTn>
                                        <p:tgtEl>
                                          <p:spTgt spid="2540"/>
                                        </p:tgtEl>
                                        <p:attrNameLst>
                                          <p:attrName>style.visibility</p:attrName>
                                        </p:attrNameLst>
                                      </p:cBhvr>
                                      <p:to>
                                        <p:strVal val="hidden"/>
                                      </p:to>
                                    </p:set>
                                  </p:childTnLst>
                                </p:cTn>
                              </p:par>
                            </p:childTnLst>
                          </p:cTn>
                        </p:par>
                        <p:par>
                          <p:cTn id="5485" fill="hold">
                            <p:stCondLst>
                              <p:cond delay="7000"/>
                            </p:stCondLst>
                            <p:childTnLst>
                              <p:par>
                                <p:cTn id="5486" nodeType="afterEffect" fill="hold" presetClass="exit" presetID="1">
                                  <p:stCondLst>
                                    <p:cond delay="1000"/>
                                  </p:stCondLst>
                                  <p:childTnLst>
                                    <p:set>
                                      <p:cBhvr>
                                        <p:cTn id="5487" dur="1" fill="hold">
                                          <p:stCondLst>
                                            <p:cond delay="0"/>
                                          </p:stCondLst>
                                        </p:cTn>
                                        <p:tgtEl>
                                          <p:spTgt spid="2539"/>
                                        </p:tgtEl>
                                        <p:attrNameLst>
                                          <p:attrName>style.visibility</p:attrName>
                                        </p:attrNameLst>
                                      </p:cBhvr>
                                      <p:to>
                                        <p:strVal val="hidden"/>
                                      </p:to>
                                    </p:set>
                                  </p:childTnLst>
                                </p:cTn>
                              </p:par>
                            </p:childTnLst>
                          </p:cTn>
                        </p:par>
                        <p:par>
                          <p:cTn id="5488" fill="hold">
                            <p:stCondLst>
                              <p:cond delay="8000"/>
                            </p:stCondLst>
                            <p:childTnLst>
                              <p:par>
                                <p:cTn id="5489" nodeType="afterEffect" fill="hold" presetClass="exit" presetID="1">
                                  <p:stCondLst>
                                    <p:cond delay="1000"/>
                                  </p:stCondLst>
                                  <p:childTnLst>
                                    <p:set>
                                      <p:cBhvr>
                                        <p:cTn id="5490" dur="1" fill="hold">
                                          <p:stCondLst>
                                            <p:cond delay="0"/>
                                          </p:stCondLst>
                                        </p:cTn>
                                        <p:tgtEl>
                                          <p:spTgt spid="2538"/>
                                        </p:tgtEl>
                                        <p:attrNameLst>
                                          <p:attrName>style.visibility</p:attrName>
                                        </p:attrNameLst>
                                      </p:cBhvr>
                                      <p:to>
                                        <p:strVal val="hidden"/>
                                      </p:to>
                                    </p:set>
                                  </p:childTnLst>
                                </p:cTn>
                              </p:par>
                            </p:childTnLst>
                          </p:cTn>
                        </p:par>
                        <p:par>
                          <p:cTn id="5491" fill="hold">
                            <p:stCondLst>
                              <p:cond delay="9000"/>
                            </p:stCondLst>
                            <p:childTnLst>
                              <p:par>
                                <p:cTn id="5492" nodeType="afterEffect" fill="hold" presetClass="exit" presetID="1">
                                  <p:stCondLst>
                                    <p:cond delay="1000"/>
                                  </p:stCondLst>
                                  <p:childTnLst>
                                    <p:set>
                                      <p:cBhvr>
                                        <p:cTn id="5493" dur="1" fill="hold">
                                          <p:stCondLst>
                                            <p:cond delay="0"/>
                                          </p:stCondLst>
                                        </p:cTn>
                                        <p:tgtEl>
                                          <p:spTgt spid="2537"/>
                                        </p:tgtEl>
                                        <p:attrNameLst>
                                          <p:attrName>style.visibility</p:attrName>
                                        </p:attrNameLst>
                                      </p:cBhvr>
                                      <p:to>
                                        <p:strVal val="hidden"/>
                                      </p:to>
                                    </p:set>
                                  </p:childTnLst>
                                </p:cTn>
                              </p:par>
                            </p:childTnLst>
                          </p:cTn>
                        </p:par>
                        <p:par>
                          <p:cTn id="5494" fill="hold">
                            <p:stCondLst>
                              <p:cond delay="10000"/>
                            </p:stCondLst>
                            <p:childTnLst>
                              <p:par>
                                <p:cTn id="5495" nodeType="afterEffect" fill="hold" presetClass="exit" presetID="1">
                                  <p:stCondLst>
                                    <p:cond delay="1000"/>
                                  </p:stCondLst>
                                  <p:childTnLst>
                                    <p:set>
                                      <p:cBhvr>
                                        <p:cTn id="5496" dur="1" fill="hold">
                                          <p:stCondLst>
                                            <p:cond delay="0"/>
                                          </p:stCondLst>
                                        </p:cTn>
                                        <p:tgtEl>
                                          <p:spTgt spid="2536"/>
                                        </p:tgtEl>
                                        <p:attrNameLst>
                                          <p:attrName>style.visibility</p:attrName>
                                        </p:attrNameLst>
                                      </p:cBhvr>
                                      <p:to>
                                        <p:strVal val="hidden"/>
                                      </p:to>
                                    </p:set>
                                  </p:childTnLst>
                                </p:cTn>
                              </p:par>
                            </p:childTnLst>
                          </p:cTn>
                        </p:par>
                        <p:par>
                          <p:cTn id="5497" fill="hold">
                            <p:stCondLst>
                              <p:cond delay="11000"/>
                            </p:stCondLst>
                            <p:childTnLst>
                              <p:par>
                                <p:cTn id="5498" nodeType="afterEffect" fill="hold" presetClass="exit" presetID="1">
                                  <p:stCondLst>
                                    <p:cond delay="1000"/>
                                  </p:stCondLst>
                                  <p:childTnLst>
                                    <p:set>
                                      <p:cBhvr>
                                        <p:cTn id="5499" dur="1" fill="hold">
                                          <p:stCondLst>
                                            <p:cond delay="0"/>
                                          </p:stCondLst>
                                        </p:cTn>
                                        <p:tgtEl>
                                          <p:spTgt spid="2535"/>
                                        </p:tgtEl>
                                        <p:attrNameLst>
                                          <p:attrName>style.visibility</p:attrName>
                                        </p:attrNameLst>
                                      </p:cBhvr>
                                      <p:to>
                                        <p:strVal val="hidden"/>
                                      </p:to>
                                    </p:set>
                                  </p:childTnLst>
                                </p:cTn>
                              </p:par>
                            </p:childTnLst>
                          </p:cTn>
                        </p:par>
                        <p:par>
                          <p:cTn id="5500" fill="hold">
                            <p:stCondLst>
                              <p:cond delay="12000"/>
                            </p:stCondLst>
                            <p:childTnLst>
                              <p:par>
                                <p:cTn id="5501" nodeType="afterEffect" fill="hold" presetClass="exit" presetID="1">
                                  <p:stCondLst>
                                    <p:cond delay="1000"/>
                                  </p:stCondLst>
                                  <p:childTnLst>
                                    <p:set>
                                      <p:cBhvr>
                                        <p:cTn id="5502" dur="1" fill="hold">
                                          <p:stCondLst>
                                            <p:cond delay="0"/>
                                          </p:stCondLst>
                                        </p:cTn>
                                        <p:tgtEl>
                                          <p:spTgt spid="2534"/>
                                        </p:tgtEl>
                                        <p:attrNameLst>
                                          <p:attrName>style.visibility</p:attrName>
                                        </p:attrNameLst>
                                      </p:cBhvr>
                                      <p:to>
                                        <p:strVal val="hidden"/>
                                      </p:to>
                                    </p:set>
                                  </p:childTnLst>
                                </p:cTn>
                              </p:par>
                            </p:childTnLst>
                          </p:cTn>
                        </p:par>
                        <p:par>
                          <p:cTn id="5503" fill="hold">
                            <p:stCondLst>
                              <p:cond delay="13000"/>
                            </p:stCondLst>
                            <p:childTnLst>
                              <p:par>
                                <p:cTn id="5504" nodeType="afterEffect" fill="hold" presetClass="exit" presetID="1">
                                  <p:stCondLst>
                                    <p:cond delay="1000"/>
                                  </p:stCondLst>
                                  <p:childTnLst>
                                    <p:set>
                                      <p:cBhvr>
                                        <p:cTn id="5505" dur="1" fill="hold">
                                          <p:stCondLst>
                                            <p:cond delay="0"/>
                                          </p:stCondLst>
                                        </p:cTn>
                                        <p:tgtEl>
                                          <p:spTgt spid="2533"/>
                                        </p:tgtEl>
                                        <p:attrNameLst>
                                          <p:attrName>style.visibility</p:attrName>
                                        </p:attrNameLst>
                                      </p:cBhvr>
                                      <p:to>
                                        <p:strVal val="hidden"/>
                                      </p:to>
                                    </p:set>
                                  </p:childTnLst>
                                </p:cTn>
                              </p:par>
                            </p:childTnLst>
                          </p:cTn>
                        </p:par>
                        <p:par>
                          <p:cTn id="5506" fill="hold">
                            <p:stCondLst>
                              <p:cond delay="14000"/>
                            </p:stCondLst>
                            <p:childTnLst>
                              <p:par>
                                <p:cTn id="5507" nodeType="afterEffect" fill="hold" presetClass="exit" presetID="1">
                                  <p:stCondLst>
                                    <p:cond delay="1000"/>
                                  </p:stCondLst>
                                  <p:childTnLst>
                                    <p:set>
                                      <p:cBhvr>
                                        <p:cTn id="5508" dur="1" fill="hold">
                                          <p:stCondLst>
                                            <p:cond delay="0"/>
                                          </p:stCondLst>
                                        </p:cTn>
                                        <p:tgtEl>
                                          <p:spTgt spid="2532"/>
                                        </p:tgtEl>
                                        <p:attrNameLst>
                                          <p:attrName>style.visibility</p:attrName>
                                        </p:attrNameLst>
                                      </p:cBhvr>
                                      <p:to>
                                        <p:strVal val="hidden"/>
                                      </p:to>
                                    </p:set>
                                  </p:childTnLst>
                                </p:cTn>
                              </p:par>
                            </p:childTnLst>
                          </p:cTn>
                        </p:par>
                        <p:par>
                          <p:cTn id="5509" fill="hold">
                            <p:stCondLst>
                              <p:cond delay="15000"/>
                            </p:stCondLst>
                            <p:childTnLst>
                              <p:par>
                                <p:cTn id="5510" nodeType="afterEffect" fill="hold" presetClass="exit" presetID="1">
                                  <p:stCondLst>
                                    <p:cond delay="1000"/>
                                  </p:stCondLst>
                                  <p:childTnLst>
                                    <p:set>
                                      <p:cBhvr>
                                        <p:cTn id="5511" dur="1" fill="hold">
                                          <p:stCondLst>
                                            <p:cond delay="0"/>
                                          </p:stCondLst>
                                        </p:cTn>
                                        <p:tgtEl>
                                          <p:spTgt spid="2531"/>
                                        </p:tgtEl>
                                        <p:attrNameLst>
                                          <p:attrName>style.visibility</p:attrName>
                                        </p:attrNameLst>
                                      </p:cBhvr>
                                      <p:to>
                                        <p:strVal val="hidden"/>
                                      </p:to>
                                    </p:set>
                                  </p:childTnLst>
                                </p:cTn>
                              </p:par>
                            </p:childTnLst>
                          </p:cTn>
                        </p:par>
                        <p:par>
                          <p:cTn id="5512" fill="hold">
                            <p:stCondLst>
                              <p:cond delay="16000"/>
                            </p:stCondLst>
                            <p:childTnLst>
                              <p:par>
                                <p:cTn id="5513" nodeType="afterEffect" fill="hold" presetClass="exit" presetID="1">
                                  <p:stCondLst>
                                    <p:cond delay="1000"/>
                                  </p:stCondLst>
                                  <p:childTnLst>
                                    <p:set>
                                      <p:cBhvr>
                                        <p:cTn id="5514" dur="1" fill="hold">
                                          <p:stCondLst>
                                            <p:cond delay="0"/>
                                          </p:stCondLst>
                                        </p:cTn>
                                        <p:tgtEl>
                                          <p:spTgt spid="2530"/>
                                        </p:tgtEl>
                                        <p:attrNameLst>
                                          <p:attrName>style.visibility</p:attrName>
                                        </p:attrNameLst>
                                      </p:cBhvr>
                                      <p:to>
                                        <p:strVal val="hidden"/>
                                      </p:to>
                                    </p:set>
                                  </p:childTnLst>
                                </p:cTn>
                              </p:par>
                            </p:childTnLst>
                          </p:cTn>
                        </p:par>
                        <p:par>
                          <p:cTn id="5515" fill="hold">
                            <p:stCondLst>
                              <p:cond delay="17000"/>
                            </p:stCondLst>
                            <p:childTnLst>
                              <p:par>
                                <p:cTn id="5516" nodeType="afterEffect" fill="hold" presetClass="exit" presetID="1">
                                  <p:stCondLst>
                                    <p:cond delay="1000"/>
                                  </p:stCondLst>
                                  <p:childTnLst>
                                    <p:set>
                                      <p:cBhvr>
                                        <p:cTn id="5517" dur="1" fill="hold">
                                          <p:stCondLst>
                                            <p:cond delay="0"/>
                                          </p:stCondLst>
                                        </p:cTn>
                                        <p:tgtEl>
                                          <p:spTgt spid="2529"/>
                                        </p:tgtEl>
                                        <p:attrNameLst>
                                          <p:attrName>style.visibility</p:attrName>
                                        </p:attrNameLst>
                                      </p:cBhvr>
                                      <p:to>
                                        <p:strVal val="hidden"/>
                                      </p:to>
                                    </p:set>
                                  </p:childTnLst>
                                </p:cTn>
                              </p:par>
                            </p:childTnLst>
                          </p:cTn>
                        </p:par>
                        <p:par>
                          <p:cTn id="5518" fill="hold">
                            <p:stCondLst>
                              <p:cond delay="18000"/>
                            </p:stCondLst>
                            <p:childTnLst>
                              <p:par>
                                <p:cTn id="5519" nodeType="afterEffect" fill="hold" presetClass="exit" presetID="1">
                                  <p:stCondLst>
                                    <p:cond delay="1000"/>
                                  </p:stCondLst>
                                  <p:childTnLst>
                                    <p:set>
                                      <p:cBhvr>
                                        <p:cTn id="5520" dur="1" fill="hold">
                                          <p:stCondLst>
                                            <p:cond delay="0"/>
                                          </p:stCondLst>
                                        </p:cTn>
                                        <p:tgtEl>
                                          <p:spTgt spid="2528"/>
                                        </p:tgtEl>
                                        <p:attrNameLst>
                                          <p:attrName>style.visibility</p:attrName>
                                        </p:attrNameLst>
                                      </p:cBhvr>
                                      <p:to>
                                        <p:strVal val="hidden"/>
                                      </p:to>
                                    </p:set>
                                  </p:childTnLst>
                                </p:cTn>
                              </p:par>
                            </p:childTnLst>
                          </p:cTn>
                        </p:par>
                        <p:par>
                          <p:cTn id="5521" fill="hold">
                            <p:stCondLst>
                              <p:cond delay="19000"/>
                            </p:stCondLst>
                            <p:childTnLst>
                              <p:par>
                                <p:cTn id="5522" nodeType="afterEffect" fill="hold" presetClass="exit" presetID="1">
                                  <p:stCondLst>
                                    <p:cond delay="1000"/>
                                  </p:stCondLst>
                                  <p:childTnLst>
                                    <p:set>
                                      <p:cBhvr>
                                        <p:cTn id="5523" dur="1" fill="hold">
                                          <p:stCondLst>
                                            <p:cond delay="0"/>
                                          </p:stCondLst>
                                        </p:cTn>
                                        <p:tgtEl>
                                          <p:spTgt spid="2527"/>
                                        </p:tgtEl>
                                        <p:attrNameLst>
                                          <p:attrName>style.visibility</p:attrName>
                                        </p:attrNameLst>
                                      </p:cBhvr>
                                      <p:to>
                                        <p:strVal val="hidden"/>
                                      </p:to>
                                    </p:set>
                                  </p:childTnLst>
                                </p:cTn>
                              </p:par>
                            </p:childTnLst>
                          </p:cTn>
                        </p:par>
                        <p:par>
                          <p:cTn id="5524" fill="hold">
                            <p:stCondLst>
                              <p:cond delay="20000"/>
                            </p:stCondLst>
                            <p:childTnLst>
                              <p:par>
                                <p:cTn id="5525" nodeType="afterEffect" fill="hold" presetClass="exit" presetID="1">
                                  <p:stCondLst>
                                    <p:cond delay="1000"/>
                                  </p:stCondLst>
                                  <p:childTnLst>
                                    <p:set>
                                      <p:cBhvr>
                                        <p:cTn id="5526" dur="1" fill="hold">
                                          <p:stCondLst>
                                            <p:cond delay="0"/>
                                          </p:stCondLst>
                                        </p:cTn>
                                        <p:tgtEl>
                                          <p:spTgt spid="2526"/>
                                        </p:tgtEl>
                                        <p:attrNameLst>
                                          <p:attrName>style.visibility</p:attrName>
                                        </p:attrNameLst>
                                      </p:cBhvr>
                                      <p:to>
                                        <p:strVal val="hidden"/>
                                      </p:to>
                                    </p:set>
                                  </p:childTnLst>
                                </p:cTn>
                              </p:par>
                            </p:childTnLst>
                          </p:cTn>
                        </p:par>
                        <p:par>
                          <p:cTn id="5527" fill="hold">
                            <p:stCondLst>
                              <p:cond delay="21000"/>
                            </p:stCondLst>
                            <p:childTnLst>
                              <p:par>
                                <p:cTn id="5528" nodeType="afterEffect" fill="hold" presetClass="exit" presetID="1">
                                  <p:stCondLst>
                                    <p:cond delay="1000"/>
                                  </p:stCondLst>
                                  <p:childTnLst>
                                    <p:set>
                                      <p:cBhvr>
                                        <p:cTn id="5529" dur="1" fill="hold">
                                          <p:stCondLst>
                                            <p:cond delay="0"/>
                                          </p:stCondLst>
                                        </p:cTn>
                                        <p:tgtEl>
                                          <p:spTgt spid="2525"/>
                                        </p:tgtEl>
                                        <p:attrNameLst>
                                          <p:attrName>style.visibility</p:attrName>
                                        </p:attrNameLst>
                                      </p:cBhvr>
                                      <p:to>
                                        <p:strVal val="hidden"/>
                                      </p:to>
                                    </p:set>
                                  </p:childTnLst>
                                </p:cTn>
                              </p:par>
                            </p:childTnLst>
                          </p:cTn>
                        </p:par>
                        <p:par>
                          <p:cTn id="5530" fill="hold">
                            <p:stCondLst>
                              <p:cond delay="22000"/>
                            </p:stCondLst>
                            <p:childTnLst>
                              <p:par>
                                <p:cTn id="5531" nodeType="afterEffect" fill="hold" presetClass="exit" presetID="1">
                                  <p:stCondLst>
                                    <p:cond delay="1000"/>
                                  </p:stCondLst>
                                  <p:childTnLst>
                                    <p:set>
                                      <p:cBhvr>
                                        <p:cTn id="5532" dur="1" fill="hold">
                                          <p:stCondLst>
                                            <p:cond delay="0"/>
                                          </p:stCondLst>
                                        </p:cTn>
                                        <p:tgtEl>
                                          <p:spTgt spid="2524"/>
                                        </p:tgtEl>
                                        <p:attrNameLst>
                                          <p:attrName>style.visibility</p:attrName>
                                        </p:attrNameLst>
                                      </p:cBhvr>
                                      <p:to>
                                        <p:strVal val="hidden"/>
                                      </p:to>
                                    </p:set>
                                  </p:childTnLst>
                                </p:cTn>
                              </p:par>
                            </p:childTnLst>
                          </p:cTn>
                        </p:par>
                        <p:par>
                          <p:cTn id="5533" fill="hold">
                            <p:stCondLst>
                              <p:cond delay="23000"/>
                            </p:stCondLst>
                            <p:childTnLst>
                              <p:par>
                                <p:cTn id="5534" nodeType="afterEffect" fill="hold" presetClass="exit" presetID="1">
                                  <p:stCondLst>
                                    <p:cond delay="1000"/>
                                  </p:stCondLst>
                                  <p:childTnLst>
                                    <p:set>
                                      <p:cBhvr>
                                        <p:cTn id="5535" dur="1" fill="hold">
                                          <p:stCondLst>
                                            <p:cond delay="0"/>
                                          </p:stCondLst>
                                        </p:cTn>
                                        <p:tgtEl>
                                          <p:spTgt spid="2523"/>
                                        </p:tgtEl>
                                        <p:attrNameLst>
                                          <p:attrName>style.visibility</p:attrName>
                                        </p:attrNameLst>
                                      </p:cBhvr>
                                      <p:to>
                                        <p:strVal val="hidden"/>
                                      </p:to>
                                    </p:set>
                                  </p:childTnLst>
                                </p:cTn>
                              </p:par>
                            </p:childTnLst>
                          </p:cTn>
                        </p:par>
                        <p:par>
                          <p:cTn id="5536" fill="hold">
                            <p:stCondLst>
                              <p:cond delay="24000"/>
                            </p:stCondLst>
                            <p:childTnLst>
                              <p:par>
                                <p:cTn id="5537" nodeType="afterEffect" fill="hold" presetClass="exit" presetID="1">
                                  <p:stCondLst>
                                    <p:cond delay="1000"/>
                                  </p:stCondLst>
                                  <p:childTnLst>
                                    <p:set>
                                      <p:cBhvr>
                                        <p:cTn id="5538" dur="1" fill="hold">
                                          <p:stCondLst>
                                            <p:cond delay="9"/>
                                          </p:stCondLst>
                                        </p:cTn>
                                        <p:tgtEl>
                                          <p:spTgt spid="25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#71</a:t>
            </a:r>
            <a:endParaRPr b="0" lang="en-US" sz="4400" strike="noStrike" u="none">
              <a:solidFill>
                <a:srgbClr val="ffffff"/>
              </a:solidFill>
              <a:uFillTx/>
              <a:latin typeface="Arial"/>
            </a:endParaRPr>
          </a:p>
        </p:txBody>
      </p:sp>
      <p:sp>
        <p:nvSpPr>
          <p:cNvPr id="2548" name="PlaceHolder 61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each one has his own gift from God,  </a:t>
            </a:r>
            <a:endParaRPr b="0" lang="en-US" sz="3200" strike="noStrike" u="none">
              <a:solidFill>
                <a:srgbClr val="ffffff"/>
              </a:solidFill>
              <a:uFillTx/>
              <a:latin typeface="Arial"/>
            </a:endParaRPr>
          </a:p>
        </p:txBody>
      </p:sp>
      <p:sp>
        <p:nvSpPr>
          <p:cNvPr id="2549" name="PlaceHolder 62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cada uno tiene su propio don de Dios, </a:t>
            </a:r>
            <a:endParaRPr b="0" lang="en-US" sz="3200" strike="noStrike" u="none">
              <a:solidFill>
                <a:srgbClr val="ffffff"/>
              </a:solidFill>
              <a:uFillTx/>
              <a:latin typeface="Arial"/>
            </a:endParaRPr>
          </a:p>
        </p:txBody>
      </p:sp>
      <p:sp>
        <p:nvSpPr>
          <p:cNvPr id="2550" name="PlaceHolder 62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chacun tient de Dieu un don particulier,</a:t>
            </a:r>
            <a:endParaRPr b="0" lang="en-US" sz="3200" strike="noStrike" u="none">
              <a:solidFill>
                <a:srgbClr val="ffffff"/>
              </a:solidFill>
              <a:uFillTx/>
              <a:latin typeface="Arial"/>
            </a:endParaRPr>
          </a:p>
        </p:txBody>
      </p:sp>
      <p:sp>
        <p:nvSpPr>
          <p:cNvPr id="2551" name="PlaceHolder 62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ἕκαστος ἴδιον ἔχει χάρισμα ἐκ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#72</a:t>
            </a:r>
            <a:endParaRPr b="0" lang="en-US" sz="4400" strike="noStrike" u="none">
              <a:solidFill>
                <a:srgbClr val="ffffff"/>
              </a:solidFill>
              <a:uFillTx/>
              <a:latin typeface="Arial"/>
            </a:endParaRPr>
          </a:p>
        </p:txBody>
      </p:sp>
      <p:sp>
        <p:nvSpPr>
          <p:cNvPr id="255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4:21, Paul asked the Corinthians if they wanted him to do something with a rod or in love. What was this something?  </a:t>
            </a:r>
            <a:endParaRPr b="0" lang="en-US" sz="3200" strike="noStrike" u="none">
              <a:solidFill>
                <a:srgbClr val="ffffff"/>
              </a:solidFill>
              <a:uFillTx/>
              <a:latin typeface="Arial"/>
            </a:endParaRPr>
          </a:p>
        </p:txBody>
      </p:sp>
      <p:sp>
        <p:nvSpPr>
          <p:cNvPr id="2554" name="PlaceHolder 62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4:21, Pablo preguntó a los corintios si querían que hiciera algo con vara o con amor. ¿Qué fue ese algo? </a:t>
            </a:r>
            <a:endParaRPr b="0" lang="en-US" sz="3200" strike="noStrike" u="none">
              <a:solidFill>
                <a:srgbClr val="ffffff"/>
              </a:solidFill>
              <a:uFillTx/>
              <a:latin typeface="Arial"/>
            </a:endParaRPr>
          </a:p>
        </p:txBody>
      </p:sp>
      <p:sp>
        <p:nvSpPr>
          <p:cNvPr id="2555" name="PlaceHolder 62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4:21, Paul a demandé aux Corinthiens s’ils voulaient qu’il fasse quelque chose avec une verge ou avec amour. Qu'est-ce que c'était que ce quelque chose?</a:t>
            </a:r>
            <a:endParaRPr b="0" lang="en-US" sz="3200" strike="noStrike" u="none">
              <a:solidFill>
                <a:srgbClr val="ffffff"/>
              </a:solidFill>
              <a:uFillTx/>
              <a:latin typeface="Arial"/>
            </a:endParaRPr>
          </a:p>
        </p:txBody>
      </p:sp>
      <p:sp>
        <p:nvSpPr>
          <p:cNvPr id="2556" name="TextBox 18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57" name="TextBox 18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58" name="TextBox 18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59" name="TextBox 18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60" name="TextBox 18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61" name="TextBox 18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62" name="TextBox 18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63" name="TextBox 18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64" name="TextBox 18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65" name="TextBox 18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66" name="TextBox 18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67" name="TextBox 18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8" name="TextBox 18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69" name="TextBox 18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70" name="TextBox 18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71" name="TextBox 18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72" name="TextBox 18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73" name="TextBox 18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74" name="TextBox 18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75" name="TextBox 18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76" name="TextBox 18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77" name="TextBox 18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78" name="TextBox 18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79" name="TextBox 18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80" name="TextBox 18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81" name="TextBox 18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539" dur="indefinite" restart="never" nodeType="tmRoot">
          <p:childTnLst>
            <p:seq>
              <p:cTn id="5540" dur="indefinite" nodeType="mainSeq">
                <p:childTnLst>
                  <p:par>
                    <p:cTn id="5541" fill="hold">
                      <p:stCondLst>
                        <p:cond delay="indefinite"/>
                      </p:stCondLst>
                      <p:childTnLst>
                        <p:par>
                          <p:cTn id="5542" fill="hold">
                            <p:stCondLst>
                              <p:cond delay="0"/>
                            </p:stCondLst>
                            <p:childTnLst>
                              <p:par>
                                <p:cTn id="5543" nodeType="clickEffect" fill="hold" presetClass="exit" presetID="1">
                                  <p:stCondLst>
                                    <p:cond delay="1000"/>
                                  </p:stCondLst>
                                  <p:childTnLst>
                                    <p:set>
                                      <p:cBhvr>
                                        <p:cTn id="5544" dur="1" fill="hold">
                                          <p:stCondLst>
                                            <p:cond delay="0"/>
                                          </p:stCondLst>
                                        </p:cTn>
                                        <p:tgtEl>
                                          <p:spTgt spid="2581"/>
                                        </p:tgtEl>
                                        <p:attrNameLst>
                                          <p:attrName>style.visibility</p:attrName>
                                        </p:attrNameLst>
                                      </p:cBhvr>
                                      <p:to>
                                        <p:strVal val="hidden"/>
                                      </p:to>
                                    </p:set>
                                  </p:childTnLst>
                                </p:cTn>
                              </p:par>
                            </p:childTnLst>
                          </p:cTn>
                        </p:par>
                        <p:par>
                          <p:cTn id="5545" fill="hold">
                            <p:stCondLst>
                              <p:cond delay="1000"/>
                            </p:stCondLst>
                            <p:childTnLst>
                              <p:par>
                                <p:cTn id="5546" nodeType="afterEffect" fill="hold" presetClass="exit" presetID="1">
                                  <p:stCondLst>
                                    <p:cond delay="1000"/>
                                  </p:stCondLst>
                                  <p:childTnLst>
                                    <p:set>
                                      <p:cBhvr>
                                        <p:cTn id="5547" dur="1" fill="hold">
                                          <p:stCondLst>
                                            <p:cond delay="0"/>
                                          </p:stCondLst>
                                        </p:cTn>
                                        <p:tgtEl>
                                          <p:spTgt spid="2580"/>
                                        </p:tgtEl>
                                        <p:attrNameLst>
                                          <p:attrName>style.visibility</p:attrName>
                                        </p:attrNameLst>
                                      </p:cBhvr>
                                      <p:to>
                                        <p:strVal val="hidden"/>
                                      </p:to>
                                    </p:set>
                                  </p:childTnLst>
                                </p:cTn>
                              </p:par>
                            </p:childTnLst>
                          </p:cTn>
                        </p:par>
                        <p:par>
                          <p:cTn id="5548" fill="hold">
                            <p:stCondLst>
                              <p:cond delay="2000"/>
                            </p:stCondLst>
                            <p:childTnLst>
                              <p:par>
                                <p:cTn id="5549" nodeType="afterEffect" fill="hold" presetClass="exit" presetID="1">
                                  <p:stCondLst>
                                    <p:cond delay="1000"/>
                                  </p:stCondLst>
                                  <p:childTnLst>
                                    <p:set>
                                      <p:cBhvr>
                                        <p:cTn id="5550" dur="1" fill="hold">
                                          <p:stCondLst>
                                            <p:cond delay="0"/>
                                          </p:stCondLst>
                                        </p:cTn>
                                        <p:tgtEl>
                                          <p:spTgt spid="2579"/>
                                        </p:tgtEl>
                                        <p:attrNameLst>
                                          <p:attrName>style.visibility</p:attrName>
                                        </p:attrNameLst>
                                      </p:cBhvr>
                                      <p:to>
                                        <p:strVal val="hidden"/>
                                      </p:to>
                                    </p:set>
                                  </p:childTnLst>
                                </p:cTn>
                              </p:par>
                            </p:childTnLst>
                          </p:cTn>
                        </p:par>
                        <p:par>
                          <p:cTn id="5551" fill="hold">
                            <p:stCondLst>
                              <p:cond delay="3000"/>
                            </p:stCondLst>
                            <p:childTnLst>
                              <p:par>
                                <p:cTn id="5552" nodeType="afterEffect" fill="hold" presetClass="exit" presetID="1">
                                  <p:stCondLst>
                                    <p:cond delay="1000"/>
                                  </p:stCondLst>
                                  <p:childTnLst>
                                    <p:set>
                                      <p:cBhvr>
                                        <p:cTn id="5553" dur="1" fill="hold">
                                          <p:stCondLst>
                                            <p:cond delay="0"/>
                                          </p:stCondLst>
                                        </p:cTn>
                                        <p:tgtEl>
                                          <p:spTgt spid="2578"/>
                                        </p:tgtEl>
                                        <p:attrNameLst>
                                          <p:attrName>style.visibility</p:attrName>
                                        </p:attrNameLst>
                                      </p:cBhvr>
                                      <p:to>
                                        <p:strVal val="hidden"/>
                                      </p:to>
                                    </p:set>
                                  </p:childTnLst>
                                </p:cTn>
                              </p:par>
                            </p:childTnLst>
                          </p:cTn>
                        </p:par>
                        <p:par>
                          <p:cTn id="5554" fill="hold">
                            <p:stCondLst>
                              <p:cond delay="4000"/>
                            </p:stCondLst>
                            <p:childTnLst>
                              <p:par>
                                <p:cTn id="5555" nodeType="afterEffect" fill="hold" presetClass="exit" presetID="1">
                                  <p:stCondLst>
                                    <p:cond delay="1000"/>
                                  </p:stCondLst>
                                  <p:childTnLst>
                                    <p:set>
                                      <p:cBhvr>
                                        <p:cTn id="5556" dur="1" fill="hold">
                                          <p:stCondLst>
                                            <p:cond delay="0"/>
                                          </p:stCondLst>
                                        </p:cTn>
                                        <p:tgtEl>
                                          <p:spTgt spid="2577"/>
                                        </p:tgtEl>
                                        <p:attrNameLst>
                                          <p:attrName>style.visibility</p:attrName>
                                        </p:attrNameLst>
                                      </p:cBhvr>
                                      <p:to>
                                        <p:strVal val="hidden"/>
                                      </p:to>
                                    </p:set>
                                  </p:childTnLst>
                                </p:cTn>
                              </p:par>
                            </p:childTnLst>
                          </p:cTn>
                        </p:par>
                        <p:par>
                          <p:cTn id="5557" fill="hold">
                            <p:stCondLst>
                              <p:cond delay="5000"/>
                            </p:stCondLst>
                            <p:childTnLst>
                              <p:par>
                                <p:cTn id="5558" nodeType="afterEffect" fill="hold" presetClass="exit" presetID="1">
                                  <p:stCondLst>
                                    <p:cond delay="1000"/>
                                  </p:stCondLst>
                                  <p:childTnLst>
                                    <p:set>
                                      <p:cBhvr>
                                        <p:cTn id="5559" dur="1" fill="hold">
                                          <p:stCondLst>
                                            <p:cond delay="0"/>
                                          </p:stCondLst>
                                        </p:cTn>
                                        <p:tgtEl>
                                          <p:spTgt spid="2576"/>
                                        </p:tgtEl>
                                        <p:attrNameLst>
                                          <p:attrName>style.visibility</p:attrName>
                                        </p:attrNameLst>
                                      </p:cBhvr>
                                      <p:to>
                                        <p:strVal val="hidden"/>
                                      </p:to>
                                    </p:set>
                                  </p:childTnLst>
                                </p:cTn>
                              </p:par>
                            </p:childTnLst>
                          </p:cTn>
                        </p:par>
                        <p:par>
                          <p:cTn id="5560" fill="hold">
                            <p:stCondLst>
                              <p:cond delay="6000"/>
                            </p:stCondLst>
                            <p:childTnLst>
                              <p:par>
                                <p:cTn id="5561" nodeType="afterEffect" fill="hold" presetClass="exit" presetID="1">
                                  <p:stCondLst>
                                    <p:cond delay="1000"/>
                                  </p:stCondLst>
                                  <p:childTnLst>
                                    <p:set>
                                      <p:cBhvr>
                                        <p:cTn id="5562" dur="1" fill="hold">
                                          <p:stCondLst>
                                            <p:cond delay="0"/>
                                          </p:stCondLst>
                                        </p:cTn>
                                        <p:tgtEl>
                                          <p:spTgt spid="2575"/>
                                        </p:tgtEl>
                                        <p:attrNameLst>
                                          <p:attrName>style.visibility</p:attrName>
                                        </p:attrNameLst>
                                      </p:cBhvr>
                                      <p:to>
                                        <p:strVal val="hidden"/>
                                      </p:to>
                                    </p:set>
                                  </p:childTnLst>
                                </p:cTn>
                              </p:par>
                            </p:childTnLst>
                          </p:cTn>
                        </p:par>
                        <p:par>
                          <p:cTn id="5563" fill="hold">
                            <p:stCondLst>
                              <p:cond delay="7000"/>
                            </p:stCondLst>
                            <p:childTnLst>
                              <p:par>
                                <p:cTn id="5564" nodeType="afterEffect" fill="hold" presetClass="exit" presetID="1">
                                  <p:stCondLst>
                                    <p:cond delay="1000"/>
                                  </p:stCondLst>
                                  <p:childTnLst>
                                    <p:set>
                                      <p:cBhvr>
                                        <p:cTn id="5565" dur="1" fill="hold">
                                          <p:stCondLst>
                                            <p:cond delay="0"/>
                                          </p:stCondLst>
                                        </p:cTn>
                                        <p:tgtEl>
                                          <p:spTgt spid="2574"/>
                                        </p:tgtEl>
                                        <p:attrNameLst>
                                          <p:attrName>style.visibility</p:attrName>
                                        </p:attrNameLst>
                                      </p:cBhvr>
                                      <p:to>
                                        <p:strVal val="hidden"/>
                                      </p:to>
                                    </p:set>
                                  </p:childTnLst>
                                </p:cTn>
                              </p:par>
                            </p:childTnLst>
                          </p:cTn>
                        </p:par>
                        <p:par>
                          <p:cTn id="5566" fill="hold">
                            <p:stCondLst>
                              <p:cond delay="8000"/>
                            </p:stCondLst>
                            <p:childTnLst>
                              <p:par>
                                <p:cTn id="5567" nodeType="afterEffect" fill="hold" presetClass="exit" presetID="1">
                                  <p:stCondLst>
                                    <p:cond delay="1000"/>
                                  </p:stCondLst>
                                  <p:childTnLst>
                                    <p:set>
                                      <p:cBhvr>
                                        <p:cTn id="5568" dur="1" fill="hold">
                                          <p:stCondLst>
                                            <p:cond delay="0"/>
                                          </p:stCondLst>
                                        </p:cTn>
                                        <p:tgtEl>
                                          <p:spTgt spid="2573"/>
                                        </p:tgtEl>
                                        <p:attrNameLst>
                                          <p:attrName>style.visibility</p:attrName>
                                        </p:attrNameLst>
                                      </p:cBhvr>
                                      <p:to>
                                        <p:strVal val="hidden"/>
                                      </p:to>
                                    </p:set>
                                  </p:childTnLst>
                                </p:cTn>
                              </p:par>
                            </p:childTnLst>
                          </p:cTn>
                        </p:par>
                        <p:par>
                          <p:cTn id="5569" fill="hold">
                            <p:stCondLst>
                              <p:cond delay="9000"/>
                            </p:stCondLst>
                            <p:childTnLst>
                              <p:par>
                                <p:cTn id="5570" nodeType="afterEffect" fill="hold" presetClass="exit" presetID="1">
                                  <p:stCondLst>
                                    <p:cond delay="1000"/>
                                  </p:stCondLst>
                                  <p:childTnLst>
                                    <p:set>
                                      <p:cBhvr>
                                        <p:cTn id="5571" dur="1" fill="hold">
                                          <p:stCondLst>
                                            <p:cond delay="0"/>
                                          </p:stCondLst>
                                        </p:cTn>
                                        <p:tgtEl>
                                          <p:spTgt spid="2572"/>
                                        </p:tgtEl>
                                        <p:attrNameLst>
                                          <p:attrName>style.visibility</p:attrName>
                                        </p:attrNameLst>
                                      </p:cBhvr>
                                      <p:to>
                                        <p:strVal val="hidden"/>
                                      </p:to>
                                    </p:set>
                                  </p:childTnLst>
                                </p:cTn>
                              </p:par>
                            </p:childTnLst>
                          </p:cTn>
                        </p:par>
                        <p:par>
                          <p:cTn id="5572" fill="hold">
                            <p:stCondLst>
                              <p:cond delay="10000"/>
                            </p:stCondLst>
                            <p:childTnLst>
                              <p:par>
                                <p:cTn id="5573" nodeType="afterEffect" fill="hold" presetClass="exit" presetID="1">
                                  <p:stCondLst>
                                    <p:cond delay="1000"/>
                                  </p:stCondLst>
                                  <p:childTnLst>
                                    <p:set>
                                      <p:cBhvr>
                                        <p:cTn id="5574" dur="1" fill="hold">
                                          <p:stCondLst>
                                            <p:cond delay="0"/>
                                          </p:stCondLst>
                                        </p:cTn>
                                        <p:tgtEl>
                                          <p:spTgt spid="2571"/>
                                        </p:tgtEl>
                                        <p:attrNameLst>
                                          <p:attrName>style.visibility</p:attrName>
                                        </p:attrNameLst>
                                      </p:cBhvr>
                                      <p:to>
                                        <p:strVal val="hidden"/>
                                      </p:to>
                                    </p:set>
                                  </p:childTnLst>
                                </p:cTn>
                              </p:par>
                            </p:childTnLst>
                          </p:cTn>
                        </p:par>
                        <p:par>
                          <p:cTn id="5575" fill="hold">
                            <p:stCondLst>
                              <p:cond delay="11000"/>
                            </p:stCondLst>
                            <p:childTnLst>
                              <p:par>
                                <p:cTn id="5576" nodeType="afterEffect" fill="hold" presetClass="exit" presetID="1">
                                  <p:stCondLst>
                                    <p:cond delay="1000"/>
                                  </p:stCondLst>
                                  <p:childTnLst>
                                    <p:set>
                                      <p:cBhvr>
                                        <p:cTn id="5577" dur="1" fill="hold">
                                          <p:stCondLst>
                                            <p:cond delay="0"/>
                                          </p:stCondLst>
                                        </p:cTn>
                                        <p:tgtEl>
                                          <p:spTgt spid="2570"/>
                                        </p:tgtEl>
                                        <p:attrNameLst>
                                          <p:attrName>style.visibility</p:attrName>
                                        </p:attrNameLst>
                                      </p:cBhvr>
                                      <p:to>
                                        <p:strVal val="hidden"/>
                                      </p:to>
                                    </p:set>
                                  </p:childTnLst>
                                </p:cTn>
                              </p:par>
                            </p:childTnLst>
                          </p:cTn>
                        </p:par>
                        <p:par>
                          <p:cTn id="5578" fill="hold">
                            <p:stCondLst>
                              <p:cond delay="12000"/>
                            </p:stCondLst>
                            <p:childTnLst>
                              <p:par>
                                <p:cTn id="5579" nodeType="afterEffect" fill="hold" presetClass="exit" presetID="1">
                                  <p:stCondLst>
                                    <p:cond delay="1000"/>
                                  </p:stCondLst>
                                  <p:childTnLst>
                                    <p:set>
                                      <p:cBhvr>
                                        <p:cTn id="5580" dur="1" fill="hold">
                                          <p:stCondLst>
                                            <p:cond delay="0"/>
                                          </p:stCondLst>
                                        </p:cTn>
                                        <p:tgtEl>
                                          <p:spTgt spid="2569"/>
                                        </p:tgtEl>
                                        <p:attrNameLst>
                                          <p:attrName>style.visibility</p:attrName>
                                        </p:attrNameLst>
                                      </p:cBhvr>
                                      <p:to>
                                        <p:strVal val="hidden"/>
                                      </p:to>
                                    </p:set>
                                  </p:childTnLst>
                                </p:cTn>
                              </p:par>
                            </p:childTnLst>
                          </p:cTn>
                        </p:par>
                        <p:par>
                          <p:cTn id="5581" fill="hold">
                            <p:stCondLst>
                              <p:cond delay="13000"/>
                            </p:stCondLst>
                            <p:childTnLst>
                              <p:par>
                                <p:cTn id="5582" nodeType="afterEffect" fill="hold" presetClass="exit" presetID="1">
                                  <p:stCondLst>
                                    <p:cond delay="1000"/>
                                  </p:stCondLst>
                                  <p:childTnLst>
                                    <p:set>
                                      <p:cBhvr>
                                        <p:cTn id="5583" dur="1" fill="hold">
                                          <p:stCondLst>
                                            <p:cond delay="0"/>
                                          </p:stCondLst>
                                        </p:cTn>
                                        <p:tgtEl>
                                          <p:spTgt spid="2568"/>
                                        </p:tgtEl>
                                        <p:attrNameLst>
                                          <p:attrName>style.visibility</p:attrName>
                                        </p:attrNameLst>
                                      </p:cBhvr>
                                      <p:to>
                                        <p:strVal val="hidden"/>
                                      </p:to>
                                    </p:set>
                                  </p:childTnLst>
                                </p:cTn>
                              </p:par>
                            </p:childTnLst>
                          </p:cTn>
                        </p:par>
                        <p:par>
                          <p:cTn id="5584" fill="hold">
                            <p:stCondLst>
                              <p:cond delay="14000"/>
                            </p:stCondLst>
                            <p:childTnLst>
                              <p:par>
                                <p:cTn id="5585" nodeType="afterEffect" fill="hold" presetClass="exit" presetID="1">
                                  <p:stCondLst>
                                    <p:cond delay="1000"/>
                                  </p:stCondLst>
                                  <p:childTnLst>
                                    <p:set>
                                      <p:cBhvr>
                                        <p:cTn id="5586" dur="1" fill="hold">
                                          <p:stCondLst>
                                            <p:cond delay="0"/>
                                          </p:stCondLst>
                                        </p:cTn>
                                        <p:tgtEl>
                                          <p:spTgt spid="2567"/>
                                        </p:tgtEl>
                                        <p:attrNameLst>
                                          <p:attrName>style.visibility</p:attrName>
                                        </p:attrNameLst>
                                      </p:cBhvr>
                                      <p:to>
                                        <p:strVal val="hidden"/>
                                      </p:to>
                                    </p:set>
                                  </p:childTnLst>
                                </p:cTn>
                              </p:par>
                            </p:childTnLst>
                          </p:cTn>
                        </p:par>
                        <p:par>
                          <p:cTn id="5587" fill="hold">
                            <p:stCondLst>
                              <p:cond delay="15000"/>
                            </p:stCondLst>
                            <p:childTnLst>
                              <p:par>
                                <p:cTn id="5588" nodeType="afterEffect" fill="hold" presetClass="exit" presetID="1">
                                  <p:stCondLst>
                                    <p:cond delay="1000"/>
                                  </p:stCondLst>
                                  <p:childTnLst>
                                    <p:set>
                                      <p:cBhvr>
                                        <p:cTn id="5589" dur="1" fill="hold">
                                          <p:stCondLst>
                                            <p:cond delay="0"/>
                                          </p:stCondLst>
                                        </p:cTn>
                                        <p:tgtEl>
                                          <p:spTgt spid="2566"/>
                                        </p:tgtEl>
                                        <p:attrNameLst>
                                          <p:attrName>style.visibility</p:attrName>
                                        </p:attrNameLst>
                                      </p:cBhvr>
                                      <p:to>
                                        <p:strVal val="hidden"/>
                                      </p:to>
                                    </p:set>
                                  </p:childTnLst>
                                </p:cTn>
                              </p:par>
                            </p:childTnLst>
                          </p:cTn>
                        </p:par>
                        <p:par>
                          <p:cTn id="5590" fill="hold">
                            <p:stCondLst>
                              <p:cond delay="16000"/>
                            </p:stCondLst>
                            <p:childTnLst>
                              <p:par>
                                <p:cTn id="5591" nodeType="afterEffect" fill="hold" presetClass="exit" presetID="1">
                                  <p:stCondLst>
                                    <p:cond delay="1000"/>
                                  </p:stCondLst>
                                  <p:childTnLst>
                                    <p:set>
                                      <p:cBhvr>
                                        <p:cTn id="5592" dur="1" fill="hold">
                                          <p:stCondLst>
                                            <p:cond delay="0"/>
                                          </p:stCondLst>
                                        </p:cTn>
                                        <p:tgtEl>
                                          <p:spTgt spid="2565"/>
                                        </p:tgtEl>
                                        <p:attrNameLst>
                                          <p:attrName>style.visibility</p:attrName>
                                        </p:attrNameLst>
                                      </p:cBhvr>
                                      <p:to>
                                        <p:strVal val="hidden"/>
                                      </p:to>
                                    </p:set>
                                  </p:childTnLst>
                                </p:cTn>
                              </p:par>
                            </p:childTnLst>
                          </p:cTn>
                        </p:par>
                        <p:par>
                          <p:cTn id="5593" fill="hold">
                            <p:stCondLst>
                              <p:cond delay="17000"/>
                            </p:stCondLst>
                            <p:childTnLst>
                              <p:par>
                                <p:cTn id="5594" nodeType="afterEffect" fill="hold" presetClass="exit" presetID="1">
                                  <p:stCondLst>
                                    <p:cond delay="1000"/>
                                  </p:stCondLst>
                                  <p:childTnLst>
                                    <p:set>
                                      <p:cBhvr>
                                        <p:cTn id="5595" dur="1" fill="hold">
                                          <p:stCondLst>
                                            <p:cond delay="0"/>
                                          </p:stCondLst>
                                        </p:cTn>
                                        <p:tgtEl>
                                          <p:spTgt spid="2564"/>
                                        </p:tgtEl>
                                        <p:attrNameLst>
                                          <p:attrName>style.visibility</p:attrName>
                                        </p:attrNameLst>
                                      </p:cBhvr>
                                      <p:to>
                                        <p:strVal val="hidden"/>
                                      </p:to>
                                    </p:set>
                                  </p:childTnLst>
                                </p:cTn>
                              </p:par>
                            </p:childTnLst>
                          </p:cTn>
                        </p:par>
                        <p:par>
                          <p:cTn id="5596" fill="hold">
                            <p:stCondLst>
                              <p:cond delay="18000"/>
                            </p:stCondLst>
                            <p:childTnLst>
                              <p:par>
                                <p:cTn id="5597" nodeType="afterEffect" fill="hold" presetClass="exit" presetID="1">
                                  <p:stCondLst>
                                    <p:cond delay="1000"/>
                                  </p:stCondLst>
                                  <p:childTnLst>
                                    <p:set>
                                      <p:cBhvr>
                                        <p:cTn id="5598" dur="1" fill="hold">
                                          <p:stCondLst>
                                            <p:cond delay="0"/>
                                          </p:stCondLst>
                                        </p:cTn>
                                        <p:tgtEl>
                                          <p:spTgt spid="2563"/>
                                        </p:tgtEl>
                                        <p:attrNameLst>
                                          <p:attrName>style.visibility</p:attrName>
                                        </p:attrNameLst>
                                      </p:cBhvr>
                                      <p:to>
                                        <p:strVal val="hidden"/>
                                      </p:to>
                                    </p:set>
                                  </p:childTnLst>
                                </p:cTn>
                              </p:par>
                            </p:childTnLst>
                          </p:cTn>
                        </p:par>
                        <p:par>
                          <p:cTn id="5599" fill="hold">
                            <p:stCondLst>
                              <p:cond delay="19000"/>
                            </p:stCondLst>
                            <p:childTnLst>
                              <p:par>
                                <p:cTn id="5600" nodeType="afterEffect" fill="hold" presetClass="exit" presetID="1">
                                  <p:stCondLst>
                                    <p:cond delay="1000"/>
                                  </p:stCondLst>
                                  <p:childTnLst>
                                    <p:set>
                                      <p:cBhvr>
                                        <p:cTn id="5601" dur="1" fill="hold">
                                          <p:stCondLst>
                                            <p:cond delay="0"/>
                                          </p:stCondLst>
                                        </p:cTn>
                                        <p:tgtEl>
                                          <p:spTgt spid="2562"/>
                                        </p:tgtEl>
                                        <p:attrNameLst>
                                          <p:attrName>style.visibility</p:attrName>
                                        </p:attrNameLst>
                                      </p:cBhvr>
                                      <p:to>
                                        <p:strVal val="hidden"/>
                                      </p:to>
                                    </p:set>
                                  </p:childTnLst>
                                </p:cTn>
                              </p:par>
                            </p:childTnLst>
                          </p:cTn>
                        </p:par>
                        <p:par>
                          <p:cTn id="5602" fill="hold">
                            <p:stCondLst>
                              <p:cond delay="20000"/>
                            </p:stCondLst>
                            <p:childTnLst>
                              <p:par>
                                <p:cTn id="5603" nodeType="afterEffect" fill="hold" presetClass="exit" presetID="1">
                                  <p:stCondLst>
                                    <p:cond delay="1000"/>
                                  </p:stCondLst>
                                  <p:childTnLst>
                                    <p:set>
                                      <p:cBhvr>
                                        <p:cTn id="5604" dur="1" fill="hold">
                                          <p:stCondLst>
                                            <p:cond delay="0"/>
                                          </p:stCondLst>
                                        </p:cTn>
                                        <p:tgtEl>
                                          <p:spTgt spid="2561"/>
                                        </p:tgtEl>
                                        <p:attrNameLst>
                                          <p:attrName>style.visibility</p:attrName>
                                        </p:attrNameLst>
                                      </p:cBhvr>
                                      <p:to>
                                        <p:strVal val="hidden"/>
                                      </p:to>
                                    </p:set>
                                  </p:childTnLst>
                                </p:cTn>
                              </p:par>
                            </p:childTnLst>
                          </p:cTn>
                        </p:par>
                        <p:par>
                          <p:cTn id="5605" fill="hold">
                            <p:stCondLst>
                              <p:cond delay="21000"/>
                            </p:stCondLst>
                            <p:childTnLst>
                              <p:par>
                                <p:cTn id="5606" nodeType="afterEffect" fill="hold" presetClass="exit" presetID="1">
                                  <p:stCondLst>
                                    <p:cond delay="1000"/>
                                  </p:stCondLst>
                                  <p:childTnLst>
                                    <p:set>
                                      <p:cBhvr>
                                        <p:cTn id="5607" dur="1" fill="hold">
                                          <p:stCondLst>
                                            <p:cond delay="0"/>
                                          </p:stCondLst>
                                        </p:cTn>
                                        <p:tgtEl>
                                          <p:spTgt spid="2560"/>
                                        </p:tgtEl>
                                        <p:attrNameLst>
                                          <p:attrName>style.visibility</p:attrName>
                                        </p:attrNameLst>
                                      </p:cBhvr>
                                      <p:to>
                                        <p:strVal val="hidden"/>
                                      </p:to>
                                    </p:set>
                                  </p:childTnLst>
                                </p:cTn>
                              </p:par>
                            </p:childTnLst>
                          </p:cTn>
                        </p:par>
                        <p:par>
                          <p:cTn id="5608" fill="hold">
                            <p:stCondLst>
                              <p:cond delay="22000"/>
                            </p:stCondLst>
                            <p:childTnLst>
                              <p:par>
                                <p:cTn id="5609" nodeType="afterEffect" fill="hold" presetClass="exit" presetID="1">
                                  <p:stCondLst>
                                    <p:cond delay="1000"/>
                                  </p:stCondLst>
                                  <p:childTnLst>
                                    <p:set>
                                      <p:cBhvr>
                                        <p:cTn id="5610" dur="1" fill="hold">
                                          <p:stCondLst>
                                            <p:cond delay="0"/>
                                          </p:stCondLst>
                                        </p:cTn>
                                        <p:tgtEl>
                                          <p:spTgt spid="2559"/>
                                        </p:tgtEl>
                                        <p:attrNameLst>
                                          <p:attrName>style.visibility</p:attrName>
                                        </p:attrNameLst>
                                      </p:cBhvr>
                                      <p:to>
                                        <p:strVal val="hidden"/>
                                      </p:to>
                                    </p:set>
                                  </p:childTnLst>
                                </p:cTn>
                              </p:par>
                            </p:childTnLst>
                          </p:cTn>
                        </p:par>
                        <p:par>
                          <p:cTn id="5611" fill="hold">
                            <p:stCondLst>
                              <p:cond delay="23000"/>
                            </p:stCondLst>
                            <p:childTnLst>
                              <p:par>
                                <p:cTn id="5612" nodeType="afterEffect" fill="hold" presetClass="exit" presetID="1">
                                  <p:stCondLst>
                                    <p:cond delay="1000"/>
                                  </p:stCondLst>
                                  <p:childTnLst>
                                    <p:set>
                                      <p:cBhvr>
                                        <p:cTn id="5613" dur="1" fill="hold">
                                          <p:stCondLst>
                                            <p:cond delay="0"/>
                                          </p:stCondLst>
                                        </p:cTn>
                                        <p:tgtEl>
                                          <p:spTgt spid="2558"/>
                                        </p:tgtEl>
                                        <p:attrNameLst>
                                          <p:attrName>style.visibility</p:attrName>
                                        </p:attrNameLst>
                                      </p:cBhvr>
                                      <p:to>
                                        <p:strVal val="hidden"/>
                                      </p:to>
                                    </p:set>
                                  </p:childTnLst>
                                </p:cTn>
                              </p:par>
                            </p:childTnLst>
                          </p:cTn>
                        </p:par>
                        <p:par>
                          <p:cTn id="5614" fill="hold">
                            <p:stCondLst>
                              <p:cond delay="24000"/>
                            </p:stCondLst>
                            <p:childTnLst>
                              <p:par>
                                <p:cTn id="5615" nodeType="afterEffect" fill="hold" presetClass="exit" presetID="1">
                                  <p:stCondLst>
                                    <p:cond delay="1000"/>
                                  </p:stCondLst>
                                  <p:childTnLst>
                                    <p:set>
                                      <p:cBhvr>
                                        <p:cTn id="5616" dur="1" fill="hold">
                                          <p:stCondLst>
                                            <p:cond delay="9"/>
                                          </p:stCondLst>
                                        </p:cTn>
                                        <p:tgtEl>
                                          <p:spTgt spid="25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#72</a:t>
            </a:r>
            <a:endParaRPr b="0" lang="en-US" sz="4400" strike="noStrike" u="none">
              <a:solidFill>
                <a:srgbClr val="ffffff"/>
              </a:solidFill>
              <a:uFillTx/>
              <a:latin typeface="Arial"/>
            </a:endParaRPr>
          </a:p>
        </p:txBody>
      </p:sp>
      <p:sp>
        <p:nvSpPr>
          <p:cNvPr id="2583" name="PlaceHolder 62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Shall I come to you  </a:t>
            </a:r>
            <a:endParaRPr b="0" lang="en-US" sz="3200" strike="noStrike" u="none">
              <a:solidFill>
                <a:srgbClr val="ffffff"/>
              </a:solidFill>
              <a:uFillTx/>
              <a:latin typeface="Arial"/>
            </a:endParaRPr>
          </a:p>
        </p:txBody>
      </p:sp>
      <p:sp>
        <p:nvSpPr>
          <p:cNvPr id="2584" name="PlaceHolder 62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¿Iré a vosotros con vara, </a:t>
            </a:r>
            <a:endParaRPr b="0" lang="en-US" sz="3200" strike="noStrike" u="none">
              <a:solidFill>
                <a:srgbClr val="ffffff"/>
              </a:solidFill>
              <a:uFillTx/>
              <a:latin typeface="Arial"/>
            </a:endParaRPr>
          </a:p>
        </p:txBody>
      </p:sp>
      <p:sp>
        <p:nvSpPr>
          <p:cNvPr id="2585" name="PlaceHolder 63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j'aille chez vous</a:t>
            </a:r>
            <a:endParaRPr b="0" lang="en-US" sz="3200" strike="noStrike" u="none">
              <a:solidFill>
                <a:srgbClr val="ffffff"/>
              </a:solidFill>
              <a:uFillTx/>
              <a:latin typeface="Arial"/>
            </a:endParaRPr>
          </a:p>
        </p:txBody>
      </p:sp>
      <p:sp>
        <p:nvSpPr>
          <p:cNvPr id="2586" name="PlaceHolder 63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ἔλθω πρὸς ὑμᾶς,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#73</a:t>
            </a:r>
            <a:endParaRPr b="0" lang="en-US" sz="4400" strike="noStrike" u="none">
              <a:solidFill>
                <a:srgbClr val="ffffff"/>
              </a:solidFill>
              <a:uFillTx/>
              <a:latin typeface="Arial"/>
            </a:endParaRPr>
          </a:p>
        </p:txBody>
      </p:sp>
      <p:sp>
        <p:nvSpPr>
          <p:cNvPr id="258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2:8, If the rulers of this age knew, what would they have not done?  </a:t>
            </a:r>
            <a:endParaRPr b="0" lang="en-US" sz="3200" strike="noStrike" u="none">
              <a:solidFill>
                <a:srgbClr val="ffffff"/>
              </a:solidFill>
              <a:uFillTx/>
              <a:latin typeface="Arial"/>
            </a:endParaRPr>
          </a:p>
        </p:txBody>
      </p:sp>
      <p:sp>
        <p:nvSpPr>
          <p:cNvPr id="2589" name="PlaceHolder 63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2:8, si los gobernantes de este siglo supieran, ¿qué no habrían hecho? </a:t>
            </a:r>
            <a:endParaRPr b="0" lang="en-US" sz="3200" strike="noStrike" u="none">
              <a:solidFill>
                <a:srgbClr val="ffffff"/>
              </a:solidFill>
              <a:uFillTx/>
              <a:latin typeface="Arial"/>
            </a:endParaRPr>
          </a:p>
        </p:txBody>
      </p:sp>
      <p:sp>
        <p:nvSpPr>
          <p:cNvPr id="2590" name="PlaceHolder 63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2:8, si les dirigeants de cette époque savaient, que n’auraient-ils pas fait?</a:t>
            </a:r>
            <a:endParaRPr b="0" lang="en-US" sz="3200" strike="noStrike" u="none">
              <a:solidFill>
                <a:srgbClr val="ffffff"/>
              </a:solidFill>
              <a:uFillTx/>
              <a:latin typeface="Arial"/>
            </a:endParaRPr>
          </a:p>
        </p:txBody>
      </p:sp>
      <p:sp>
        <p:nvSpPr>
          <p:cNvPr id="2591" name="TextBox 18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92" name="TextBox 18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93" name="TextBox 18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94" name="TextBox 18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95" name="TextBox 18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96" name="TextBox 18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97" name="TextBox 18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98" name="TextBox 18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99" name="TextBox 18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00" name="TextBox 18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01" name="TextBox 18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02" name="TextBox 18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03" name="TextBox 18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04" name="TextBox 18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05" name="TextBox 18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06" name="TextBox 18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7" name="TextBox 18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08" name="TextBox 18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09" name="TextBox 18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10" name="TextBox 18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11" name="TextBox 18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12" name="TextBox 18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13" name="TextBox 18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14" name="TextBox 18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15" name="TextBox 18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16" name="TextBox 18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617" dur="indefinite" restart="never" nodeType="tmRoot">
          <p:childTnLst>
            <p:seq>
              <p:cTn id="5618" dur="indefinite" nodeType="mainSeq">
                <p:childTnLst>
                  <p:par>
                    <p:cTn id="5619" fill="hold">
                      <p:stCondLst>
                        <p:cond delay="indefinite"/>
                      </p:stCondLst>
                      <p:childTnLst>
                        <p:par>
                          <p:cTn id="5620" fill="hold">
                            <p:stCondLst>
                              <p:cond delay="0"/>
                            </p:stCondLst>
                            <p:childTnLst>
                              <p:par>
                                <p:cTn id="5621" nodeType="clickEffect" fill="hold" presetClass="exit" presetID="1">
                                  <p:stCondLst>
                                    <p:cond delay="1000"/>
                                  </p:stCondLst>
                                  <p:childTnLst>
                                    <p:set>
                                      <p:cBhvr>
                                        <p:cTn id="5622" dur="1" fill="hold">
                                          <p:stCondLst>
                                            <p:cond delay="0"/>
                                          </p:stCondLst>
                                        </p:cTn>
                                        <p:tgtEl>
                                          <p:spTgt spid="2616"/>
                                        </p:tgtEl>
                                        <p:attrNameLst>
                                          <p:attrName>style.visibility</p:attrName>
                                        </p:attrNameLst>
                                      </p:cBhvr>
                                      <p:to>
                                        <p:strVal val="hidden"/>
                                      </p:to>
                                    </p:set>
                                  </p:childTnLst>
                                </p:cTn>
                              </p:par>
                            </p:childTnLst>
                          </p:cTn>
                        </p:par>
                        <p:par>
                          <p:cTn id="5623" fill="hold">
                            <p:stCondLst>
                              <p:cond delay="1000"/>
                            </p:stCondLst>
                            <p:childTnLst>
                              <p:par>
                                <p:cTn id="5624" nodeType="afterEffect" fill="hold" presetClass="exit" presetID="1">
                                  <p:stCondLst>
                                    <p:cond delay="1000"/>
                                  </p:stCondLst>
                                  <p:childTnLst>
                                    <p:set>
                                      <p:cBhvr>
                                        <p:cTn id="5625" dur="1" fill="hold">
                                          <p:stCondLst>
                                            <p:cond delay="0"/>
                                          </p:stCondLst>
                                        </p:cTn>
                                        <p:tgtEl>
                                          <p:spTgt spid="2615"/>
                                        </p:tgtEl>
                                        <p:attrNameLst>
                                          <p:attrName>style.visibility</p:attrName>
                                        </p:attrNameLst>
                                      </p:cBhvr>
                                      <p:to>
                                        <p:strVal val="hidden"/>
                                      </p:to>
                                    </p:set>
                                  </p:childTnLst>
                                </p:cTn>
                              </p:par>
                            </p:childTnLst>
                          </p:cTn>
                        </p:par>
                        <p:par>
                          <p:cTn id="5626" fill="hold">
                            <p:stCondLst>
                              <p:cond delay="2000"/>
                            </p:stCondLst>
                            <p:childTnLst>
                              <p:par>
                                <p:cTn id="5627" nodeType="afterEffect" fill="hold" presetClass="exit" presetID="1">
                                  <p:stCondLst>
                                    <p:cond delay="1000"/>
                                  </p:stCondLst>
                                  <p:childTnLst>
                                    <p:set>
                                      <p:cBhvr>
                                        <p:cTn id="5628" dur="1" fill="hold">
                                          <p:stCondLst>
                                            <p:cond delay="0"/>
                                          </p:stCondLst>
                                        </p:cTn>
                                        <p:tgtEl>
                                          <p:spTgt spid="2614"/>
                                        </p:tgtEl>
                                        <p:attrNameLst>
                                          <p:attrName>style.visibility</p:attrName>
                                        </p:attrNameLst>
                                      </p:cBhvr>
                                      <p:to>
                                        <p:strVal val="hidden"/>
                                      </p:to>
                                    </p:set>
                                  </p:childTnLst>
                                </p:cTn>
                              </p:par>
                            </p:childTnLst>
                          </p:cTn>
                        </p:par>
                        <p:par>
                          <p:cTn id="5629" fill="hold">
                            <p:stCondLst>
                              <p:cond delay="3000"/>
                            </p:stCondLst>
                            <p:childTnLst>
                              <p:par>
                                <p:cTn id="5630" nodeType="afterEffect" fill="hold" presetClass="exit" presetID="1">
                                  <p:stCondLst>
                                    <p:cond delay="1000"/>
                                  </p:stCondLst>
                                  <p:childTnLst>
                                    <p:set>
                                      <p:cBhvr>
                                        <p:cTn id="5631" dur="1" fill="hold">
                                          <p:stCondLst>
                                            <p:cond delay="0"/>
                                          </p:stCondLst>
                                        </p:cTn>
                                        <p:tgtEl>
                                          <p:spTgt spid="2613"/>
                                        </p:tgtEl>
                                        <p:attrNameLst>
                                          <p:attrName>style.visibility</p:attrName>
                                        </p:attrNameLst>
                                      </p:cBhvr>
                                      <p:to>
                                        <p:strVal val="hidden"/>
                                      </p:to>
                                    </p:set>
                                  </p:childTnLst>
                                </p:cTn>
                              </p:par>
                            </p:childTnLst>
                          </p:cTn>
                        </p:par>
                        <p:par>
                          <p:cTn id="5632" fill="hold">
                            <p:stCondLst>
                              <p:cond delay="4000"/>
                            </p:stCondLst>
                            <p:childTnLst>
                              <p:par>
                                <p:cTn id="5633" nodeType="afterEffect" fill="hold" presetClass="exit" presetID="1">
                                  <p:stCondLst>
                                    <p:cond delay="1000"/>
                                  </p:stCondLst>
                                  <p:childTnLst>
                                    <p:set>
                                      <p:cBhvr>
                                        <p:cTn id="5634" dur="1" fill="hold">
                                          <p:stCondLst>
                                            <p:cond delay="0"/>
                                          </p:stCondLst>
                                        </p:cTn>
                                        <p:tgtEl>
                                          <p:spTgt spid="2612"/>
                                        </p:tgtEl>
                                        <p:attrNameLst>
                                          <p:attrName>style.visibility</p:attrName>
                                        </p:attrNameLst>
                                      </p:cBhvr>
                                      <p:to>
                                        <p:strVal val="hidden"/>
                                      </p:to>
                                    </p:set>
                                  </p:childTnLst>
                                </p:cTn>
                              </p:par>
                            </p:childTnLst>
                          </p:cTn>
                        </p:par>
                        <p:par>
                          <p:cTn id="5635" fill="hold">
                            <p:stCondLst>
                              <p:cond delay="5000"/>
                            </p:stCondLst>
                            <p:childTnLst>
                              <p:par>
                                <p:cTn id="5636" nodeType="afterEffect" fill="hold" presetClass="exit" presetID="1">
                                  <p:stCondLst>
                                    <p:cond delay="1000"/>
                                  </p:stCondLst>
                                  <p:childTnLst>
                                    <p:set>
                                      <p:cBhvr>
                                        <p:cTn id="5637" dur="1" fill="hold">
                                          <p:stCondLst>
                                            <p:cond delay="0"/>
                                          </p:stCondLst>
                                        </p:cTn>
                                        <p:tgtEl>
                                          <p:spTgt spid="2611"/>
                                        </p:tgtEl>
                                        <p:attrNameLst>
                                          <p:attrName>style.visibility</p:attrName>
                                        </p:attrNameLst>
                                      </p:cBhvr>
                                      <p:to>
                                        <p:strVal val="hidden"/>
                                      </p:to>
                                    </p:set>
                                  </p:childTnLst>
                                </p:cTn>
                              </p:par>
                            </p:childTnLst>
                          </p:cTn>
                        </p:par>
                        <p:par>
                          <p:cTn id="5638" fill="hold">
                            <p:stCondLst>
                              <p:cond delay="6000"/>
                            </p:stCondLst>
                            <p:childTnLst>
                              <p:par>
                                <p:cTn id="5639" nodeType="afterEffect" fill="hold" presetClass="exit" presetID="1">
                                  <p:stCondLst>
                                    <p:cond delay="1000"/>
                                  </p:stCondLst>
                                  <p:childTnLst>
                                    <p:set>
                                      <p:cBhvr>
                                        <p:cTn id="5640" dur="1" fill="hold">
                                          <p:stCondLst>
                                            <p:cond delay="0"/>
                                          </p:stCondLst>
                                        </p:cTn>
                                        <p:tgtEl>
                                          <p:spTgt spid="2610"/>
                                        </p:tgtEl>
                                        <p:attrNameLst>
                                          <p:attrName>style.visibility</p:attrName>
                                        </p:attrNameLst>
                                      </p:cBhvr>
                                      <p:to>
                                        <p:strVal val="hidden"/>
                                      </p:to>
                                    </p:set>
                                  </p:childTnLst>
                                </p:cTn>
                              </p:par>
                            </p:childTnLst>
                          </p:cTn>
                        </p:par>
                        <p:par>
                          <p:cTn id="5641" fill="hold">
                            <p:stCondLst>
                              <p:cond delay="7000"/>
                            </p:stCondLst>
                            <p:childTnLst>
                              <p:par>
                                <p:cTn id="5642" nodeType="afterEffect" fill="hold" presetClass="exit" presetID="1">
                                  <p:stCondLst>
                                    <p:cond delay="1000"/>
                                  </p:stCondLst>
                                  <p:childTnLst>
                                    <p:set>
                                      <p:cBhvr>
                                        <p:cTn id="5643" dur="1" fill="hold">
                                          <p:stCondLst>
                                            <p:cond delay="0"/>
                                          </p:stCondLst>
                                        </p:cTn>
                                        <p:tgtEl>
                                          <p:spTgt spid="2609"/>
                                        </p:tgtEl>
                                        <p:attrNameLst>
                                          <p:attrName>style.visibility</p:attrName>
                                        </p:attrNameLst>
                                      </p:cBhvr>
                                      <p:to>
                                        <p:strVal val="hidden"/>
                                      </p:to>
                                    </p:set>
                                  </p:childTnLst>
                                </p:cTn>
                              </p:par>
                            </p:childTnLst>
                          </p:cTn>
                        </p:par>
                        <p:par>
                          <p:cTn id="5644" fill="hold">
                            <p:stCondLst>
                              <p:cond delay="8000"/>
                            </p:stCondLst>
                            <p:childTnLst>
                              <p:par>
                                <p:cTn id="5645" nodeType="afterEffect" fill="hold" presetClass="exit" presetID="1">
                                  <p:stCondLst>
                                    <p:cond delay="1000"/>
                                  </p:stCondLst>
                                  <p:childTnLst>
                                    <p:set>
                                      <p:cBhvr>
                                        <p:cTn id="5646" dur="1" fill="hold">
                                          <p:stCondLst>
                                            <p:cond delay="0"/>
                                          </p:stCondLst>
                                        </p:cTn>
                                        <p:tgtEl>
                                          <p:spTgt spid="2608"/>
                                        </p:tgtEl>
                                        <p:attrNameLst>
                                          <p:attrName>style.visibility</p:attrName>
                                        </p:attrNameLst>
                                      </p:cBhvr>
                                      <p:to>
                                        <p:strVal val="hidden"/>
                                      </p:to>
                                    </p:set>
                                  </p:childTnLst>
                                </p:cTn>
                              </p:par>
                            </p:childTnLst>
                          </p:cTn>
                        </p:par>
                        <p:par>
                          <p:cTn id="5647" fill="hold">
                            <p:stCondLst>
                              <p:cond delay="9000"/>
                            </p:stCondLst>
                            <p:childTnLst>
                              <p:par>
                                <p:cTn id="5648" nodeType="afterEffect" fill="hold" presetClass="exit" presetID="1">
                                  <p:stCondLst>
                                    <p:cond delay="1000"/>
                                  </p:stCondLst>
                                  <p:childTnLst>
                                    <p:set>
                                      <p:cBhvr>
                                        <p:cTn id="5649" dur="1" fill="hold">
                                          <p:stCondLst>
                                            <p:cond delay="0"/>
                                          </p:stCondLst>
                                        </p:cTn>
                                        <p:tgtEl>
                                          <p:spTgt spid="2607"/>
                                        </p:tgtEl>
                                        <p:attrNameLst>
                                          <p:attrName>style.visibility</p:attrName>
                                        </p:attrNameLst>
                                      </p:cBhvr>
                                      <p:to>
                                        <p:strVal val="hidden"/>
                                      </p:to>
                                    </p:set>
                                  </p:childTnLst>
                                </p:cTn>
                              </p:par>
                            </p:childTnLst>
                          </p:cTn>
                        </p:par>
                        <p:par>
                          <p:cTn id="5650" fill="hold">
                            <p:stCondLst>
                              <p:cond delay="10000"/>
                            </p:stCondLst>
                            <p:childTnLst>
                              <p:par>
                                <p:cTn id="5651" nodeType="afterEffect" fill="hold" presetClass="exit" presetID="1">
                                  <p:stCondLst>
                                    <p:cond delay="1000"/>
                                  </p:stCondLst>
                                  <p:childTnLst>
                                    <p:set>
                                      <p:cBhvr>
                                        <p:cTn id="5652" dur="1" fill="hold">
                                          <p:stCondLst>
                                            <p:cond delay="0"/>
                                          </p:stCondLst>
                                        </p:cTn>
                                        <p:tgtEl>
                                          <p:spTgt spid="2606"/>
                                        </p:tgtEl>
                                        <p:attrNameLst>
                                          <p:attrName>style.visibility</p:attrName>
                                        </p:attrNameLst>
                                      </p:cBhvr>
                                      <p:to>
                                        <p:strVal val="hidden"/>
                                      </p:to>
                                    </p:set>
                                  </p:childTnLst>
                                </p:cTn>
                              </p:par>
                            </p:childTnLst>
                          </p:cTn>
                        </p:par>
                        <p:par>
                          <p:cTn id="5653" fill="hold">
                            <p:stCondLst>
                              <p:cond delay="11000"/>
                            </p:stCondLst>
                            <p:childTnLst>
                              <p:par>
                                <p:cTn id="5654" nodeType="afterEffect" fill="hold" presetClass="exit" presetID="1">
                                  <p:stCondLst>
                                    <p:cond delay="1000"/>
                                  </p:stCondLst>
                                  <p:childTnLst>
                                    <p:set>
                                      <p:cBhvr>
                                        <p:cTn id="5655" dur="1" fill="hold">
                                          <p:stCondLst>
                                            <p:cond delay="0"/>
                                          </p:stCondLst>
                                        </p:cTn>
                                        <p:tgtEl>
                                          <p:spTgt spid="2605"/>
                                        </p:tgtEl>
                                        <p:attrNameLst>
                                          <p:attrName>style.visibility</p:attrName>
                                        </p:attrNameLst>
                                      </p:cBhvr>
                                      <p:to>
                                        <p:strVal val="hidden"/>
                                      </p:to>
                                    </p:set>
                                  </p:childTnLst>
                                </p:cTn>
                              </p:par>
                            </p:childTnLst>
                          </p:cTn>
                        </p:par>
                        <p:par>
                          <p:cTn id="5656" fill="hold">
                            <p:stCondLst>
                              <p:cond delay="12000"/>
                            </p:stCondLst>
                            <p:childTnLst>
                              <p:par>
                                <p:cTn id="5657" nodeType="afterEffect" fill="hold" presetClass="exit" presetID="1">
                                  <p:stCondLst>
                                    <p:cond delay="1000"/>
                                  </p:stCondLst>
                                  <p:childTnLst>
                                    <p:set>
                                      <p:cBhvr>
                                        <p:cTn id="5658" dur="1" fill="hold">
                                          <p:stCondLst>
                                            <p:cond delay="0"/>
                                          </p:stCondLst>
                                        </p:cTn>
                                        <p:tgtEl>
                                          <p:spTgt spid="2604"/>
                                        </p:tgtEl>
                                        <p:attrNameLst>
                                          <p:attrName>style.visibility</p:attrName>
                                        </p:attrNameLst>
                                      </p:cBhvr>
                                      <p:to>
                                        <p:strVal val="hidden"/>
                                      </p:to>
                                    </p:set>
                                  </p:childTnLst>
                                </p:cTn>
                              </p:par>
                            </p:childTnLst>
                          </p:cTn>
                        </p:par>
                        <p:par>
                          <p:cTn id="5659" fill="hold">
                            <p:stCondLst>
                              <p:cond delay="13000"/>
                            </p:stCondLst>
                            <p:childTnLst>
                              <p:par>
                                <p:cTn id="5660" nodeType="afterEffect" fill="hold" presetClass="exit" presetID="1">
                                  <p:stCondLst>
                                    <p:cond delay="1000"/>
                                  </p:stCondLst>
                                  <p:childTnLst>
                                    <p:set>
                                      <p:cBhvr>
                                        <p:cTn id="5661" dur="1" fill="hold">
                                          <p:stCondLst>
                                            <p:cond delay="0"/>
                                          </p:stCondLst>
                                        </p:cTn>
                                        <p:tgtEl>
                                          <p:spTgt spid="2603"/>
                                        </p:tgtEl>
                                        <p:attrNameLst>
                                          <p:attrName>style.visibility</p:attrName>
                                        </p:attrNameLst>
                                      </p:cBhvr>
                                      <p:to>
                                        <p:strVal val="hidden"/>
                                      </p:to>
                                    </p:set>
                                  </p:childTnLst>
                                </p:cTn>
                              </p:par>
                            </p:childTnLst>
                          </p:cTn>
                        </p:par>
                        <p:par>
                          <p:cTn id="5662" fill="hold">
                            <p:stCondLst>
                              <p:cond delay="14000"/>
                            </p:stCondLst>
                            <p:childTnLst>
                              <p:par>
                                <p:cTn id="5663" nodeType="afterEffect" fill="hold" presetClass="exit" presetID="1">
                                  <p:stCondLst>
                                    <p:cond delay="1000"/>
                                  </p:stCondLst>
                                  <p:childTnLst>
                                    <p:set>
                                      <p:cBhvr>
                                        <p:cTn id="5664" dur="1" fill="hold">
                                          <p:stCondLst>
                                            <p:cond delay="0"/>
                                          </p:stCondLst>
                                        </p:cTn>
                                        <p:tgtEl>
                                          <p:spTgt spid="2602"/>
                                        </p:tgtEl>
                                        <p:attrNameLst>
                                          <p:attrName>style.visibility</p:attrName>
                                        </p:attrNameLst>
                                      </p:cBhvr>
                                      <p:to>
                                        <p:strVal val="hidden"/>
                                      </p:to>
                                    </p:set>
                                  </p:childTnLst>
                                </p:cTn>
                              </p:par>
                            </p:childTnLst>
                          </p:cTn>
                        </p:par>
                        <p:par>
                          <p:cTn id="5665" fill="hold">
                            <p:stCondLst>
                              <p:cond delay="15000"/>
                            </p:stCondLst>
                            <p:childTnLst>
                              <p:par>
                                <p:cTn id="5666" nodeType="afterEffect" fill="hold" presetClass="exit" presetID="1">
                                  <p:stCondLst>
                                    <p:cond delay="1000"/>
                                  </p:stCondLst>
                                  <p:childTnLst>
                                    <p:set>
                                      <p:cBhvr>
                                        <p:cTn id="5667" dur="1" fill="hold">
                                          <p:stCondLst>
                                            <p:cond delay="0"/>
                                          </p:stCondLst>
                                        </p:cTn>
                                        <p:tgtEl>
                                          <p:spTgt spid="2601"/>
                                        </p:tgtEl>
                                        <p:attrNameLst>
                                          <p:attrName>style.visibility</p:attrName>
                                        </p:attrNameLst>
                                      </p:cBhvr>
                                      <p:to>
                                        <p:strVal val="hidden"/>
                                      </p:to>
                                    </p:set>
                                  </p:childTnLst>
                                </p:cTn>
                              </p:par>
                            </p:childTnLst>
                          </p:cTn>
                        </p:par>
                        <p:par>
                          <p:cTn id="5668" fill="hold">
                            <p:stCondLst>
                              <p:cond delay="16000"/>
                            </p:stCondLst>
                            <p:childTnLst>
                              <p:par>
                                <p:cTn id="5669" nodeType="afterEffect" fill="hold" presetClass="exit" presetID="1">
                                  <p:stCondLst>
                                    <p:cond delay="1000"/>
                                  </p:stCondLst>
                                  <p:childTnLst>
                                    <p:set>
                                      <p:cBhvr>
                                        <p:cTn id="5670" dur="1" fill="hold">
                                          <p:stCondLst>
                                            <p:cond delay="0"/>
                                          </p:stCondLst>
                                        </p:cTn>
                                        <p:tgtEl>
                                          <p:spTgt spid="2600"/>
                                        </p:tgtEl>
                                        <p:attrNameLst>
                                          <p:attrName>style.visibility</p:attrName>
                                        </p:attrNameLst>
                                      </p:cBhvr>
                                      <p:to>
                                        <p:strVal val="hidden"/>
                                      </p:to>
                                    </p:set>
                                  </p:childTnLst>
                                </p:cTn>
                              </p:par>
                            </p:childTnLst>
                          </p:cTn>
                        </p:par>
                        <p:par>
                          <p:cTn id="5671" fill="hold">
                            <p:stCondLst>
                              <p:cond delay="17000"/>
                            </p:stCondLst>
                            <p:childTnLst>
                              <p:par>
                                <p:cTn id="5672" nodeType="afterEffect" fill="hold" presetClass="exit" presetID="1">
                                  <p:stCondLst>
                                    <p:cond delay="1000"/>
                                  </p:stCondLst>
                                  <p:childTnLst>
                                    <p:set>
                                      <p:cBhvr>
                                        <p:cTn id="5673" dur="1" fill="hold">
                                          <p:stCondLst>
                                            <p:cond delay="0"/>
                                          </p:stCondLst>
                                        </p:cTn>
                                        <p:tgtEl>
                                          <p:spTgt spid="2599"/>
                                        </p:tgtEl>
                                        <p:attrNameLst>
                                          <p:attrName>style.visibility</p:attrName>
                                        </p:attrNameLst>
                                      </p:cBhvr>
                                      <p:to>
                                        <p:strVal val="hidden"/>
                                      </p:to>
                                    </p:set>
                                  </p:childTnLst>
                                </p:cTn>
                              </p:par>
                            </p:childTnLst>
                          </p:cTn>
                        </p:par>
                        <p:par>
                          <p:cTn id="5674" fill="hold">
                            <p:stCondLst>
                              <p:cond delay="18000"/>
                            </p:stCondLst>
                            <p:childTnLst>
                              <p:par>
                                <p:cTn id="5675" nodeType="afterEffect" fill="hold" presetClass="exit" presetID="1">
                                  <p:stCondLst>
                                    <p:cond delay="1000"/>
                                  </p:stCondLst>
                                  <p:childTnLst>
                                    <p:set>
                                      <p:cBhvr>
                                        <p:cTn id="5676" dur="1" fill="hold">
                                          <p:stCondLst>
                                            <p:cond delay="0"/>
                                          </p:stCondLst>
                                        </p:cTn>
                                        <p:tgtEl>
                                          <p:spTgt spid="2598"/>
                                        </p:tgtEl>
                                        <p:attrNameLst>
                                          <p:attrName>style.visibility</p:attrName>
                                        </p:attrNameLst>
                                      </p:cBhvr>
                                      <p:to>
                                        <p:strVal val="hidden"/>
                                      </p:to>
                                    </p:set>
                                  </p:childTnLst>
                                </p:cTn>
                              </p:par>
                            </p:childTnLst>
                          </p:cTn>
                        </p:par>
                        <p:par>
                          <p:cTn id="5677" fill="hold">
                            <p:stCondLst>
                              <p:cond delay="19000"/>
                            </p:stCondLst>
                            <p:childTnLst>
                              <p:par>
                                <p:cTn id="5678" nodeType="afterEffect" fill="hold" presetClass="exit" presetID="1">
                                  <p:stCondLst>
                                    <p:cond delay="1000"/>
                                  </p:stCondLst>
                                  <p:childTnLst>
                                    <p:set>
                                      <p:cBhvr>
                                        <p:cTn id="5679" dur="1" fill="hold">
                                          <p:stCondLst>
                                            <p:cond delay="0"/>
                                          </p:stCondLst>
                                        </p:cTn>
                                        <p:tgtEl>
                                          <p:spTgt spid="2597"/>
                                        </p:tgtEl>
                                        <p:attrNameLst>
                                          <p:attrName>style.visibility</p:attrName>
                                        </p:attrNameLst>
                                      </p:cBhvr>
                                      <p:to>
                                        <p:strVal val="hidden"/>
                                      </p:to>
                                    </p:set>
                                  </p:childTnLst>
                                </p:cTn>
                              </p:par>
                            </p:childTnLst>
                          </p:cTn>
                        </p:par>
                        <p:par>
                          <p:cTn id="5680" fill="hold">
                            <p:stCondLst>
                              <p:cond delay="20000"/>
                            </p:stCondLst>
                            <p:childTnLst>
                              <p:par>
                                <p:cTn id="5681" nodeType="afterEffect" fill="hold" presetClass="exit" presetID="1">
                                  <p:stCondLst>
                                    <p:cond delay="1000"/>
                                  </p:stCondLst>
                                  <p:childTnLst>
                                    <p:set>
                                      <p:cBhvr>
                                        <p:cTn id="5682" dur="1" fill="hold">
                                          <p:stCondLst>
                                            <p:cond delay="0"/>
                                          </p:stCondLst>
                                        </p:cTn>
                                        <p:tgtEl>
                                          <p:spTgt spid="2596"/>
                                        </p:tgtEl>
                                        <p:attrNameLst>
                                          <p:attrName>style.visibility</p:attrName>
                                        </p:attrNameLst>
                                      </p:cBhvr>
                                      <p:to>
                                        <p:strVal val="hidden"/>
                                      </p:to>
                                    </p:set>
                                  </p:childTnLst>
                                </p:cTn>
                              </p:par>
                            </p:childTnLst>
                          </p:cTn>
                        </p:par>
                        <p:par>
                          <p:cTn id="5683" fill="hold">
                            <p:stCondLst>
                              <p:cond delay="21000"/>
                            </p:stCondLst>
                            <p:childTnLst>
                              <p:par>
                                <p:cTn id="5684" nodeType="afterEffect" fill="hold" presetClass="exit" presetID="1">
                                  <p:stCondLst>
                                    <p:cond delay="1000"/>
                                  </p:stCondLst>
                                  <p:childTnLst>
                                    <p:set>
                                      <p:cBhvr>
                                        <p:cTn id="5685" dur="1" fill="hold">
                                          <p:stCondLst>
                                            <p:cond delay="0"/>
                                          </p:stCondLst>
                                        </p:cTn>
                                        <p:tgtEl>
                                          <p:spTgt spid="2595"/>
                                        </p:tgtEl>
                                        <p:attrNameLst>
                                          <p:attrName>style.visibility</p:attrName>
                                        </p:attrNameLst>
                                      </p:cBhvr>
                                      <p:to>
                                        <p:strVal val="hidden"/>
                                      </p:to>
                                    </p:set>
                                  </p:childTnLst>
                                </p:cTn>
                              </p:par>
                            </p:childTnLst>
                          </p:cTn>
                        </p:par>
                        <p:par>
                          <p:cTn id="5686" fill="hold">
                            <p:stCondLst>
                              <p:cond delay="22000"/>
                            </p:stCondLst>
                            <p:childTnLst>
                              <p:par>
                                <p:cTn id="5687" nodeType="afterEffect" fill="hold" presetClass="exit" presetID="1">
                                  <p:stCondLst>
                                    <p:cond delay="1000"/>
                                  </p:stCondLst>
                                  <p:childTnLst>
                                    <p:set>
                                      <p:cBhvr>
                                        <p:cTn id="5688" dur="1" fill="hold">
                                          <p:stCondLst>
                                            <p:cond delay="0"/>
                                          </p:stCondLst>
                                        </p:cTn>
                                        <p:tgtEl>
                                          <p:spTgt spid="2594"/>
                                        </p:tgtEl>
                                        <p:attrNameLst>
                                          <p:attrName>style.visibility</p:attrName>
                                        </p:attrNameLst>
                                      </p:cBhvr>
                                      <p:to>
                                        <p:strVal val="hidden"/>
                                      </p:to>
                                    </p:set>
                                  </p:childTnLst>
                                </p:cTn>
                              </p:par>
                            </p:childTnLst>
                          </p:cTn>
                        </p:par>
                        <p:par>
                          <p:cTn id="5689" fill="hold">
                            <p:stCondLst>
                              <p:cond delay="23000"/>
                            </p:stCondLst>
                            <p:childTnLst>
                              <p:par>
                                <p:cTn id="5690" nodeType="afterEffect" fill="hold" presetClass="exit" presetID="1">
                                  <p:stCondLst>
                                    <p:cond delay="1000"/>
                                  </p:stCondLst>
                                  <p:childTnLst>
                                    <p:set>
                                      <p:cBhvr>
                                        <p:cTn id="5691" dur="1" fill="hold">
                                          <p:stCondLst>
                                            <p:cond delay="0"/>
                                          </p:stCondLst>
                                        </p:cTn>
                                        <p:tgtEl>
                                          <p:spTgt spid="2593"/>
                                        </p:tgtEl>
                                        <p:attrNameLst>
                                          <p:attrName>style.visibility</p:attrName>
                                        </p:attrNameLst>
                                      </p:cBhvr>
                                      <p:to>
                                        <p:strVal val="hidden"/>
                                      </p:to>
                                    </p:set>
                                  </p:childTnLst>
                                </p:cTn>
                              </p:par>
                            </p:childTnLst>
                          </p:cTn>
                        </p:par>
                        <p:par>
                          <p:cTn id="5692" fill="hold">
                            <p:stCondLst>
                              <p:cond delay="24000"/>
                            </p:stCondLst>
                            <p:childTnLst>
                              <p:par>
                                <p:cTn id="5693" nodeType="afterEffect" fill="hold" presetClass="exit" presetID="1">
                                  <p:stCondLst>
                                    <p:cond delay="1000"/>
                                  </p:stCondLst>
                                  <p:childTnLst>
                                    <p:set>
                                      <p:cBhvr>
                                        <p:cTn id="5694" dur="1" fill="hold">
                                          <p:stCondLst>
                                            <p:cond delay="9"/>
                                          </p:stCondLst>
                                        </p:cTn>
                                        <p:tgtEl>
                                          <p:spTgt spid="25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a:t>
            </a:r>
            <a:endParaRPr b="0" lang="en-US" sz="4400" strike="noStrike" u="none">
              <a:solidFill>
                <a:srgbClr val="ffffff"/>
              </a:solidFill>
              <a:uFillTx/>
              <a:latin typeface="Arial"/>
            </a:endParaRPr>
          </a:p>
        </p:txBody>
      </p:sp>
      <p:sp>
        <p:nvSpPr>
          <p:cNvPr id="271" name="PlaceHolder 4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not as a commandment.  </a:t>
            </a:r>
            <a:endParaRPr b="0" lang="en-US" sz="3200" strike="noStrike" u="none">
              <a:solidFill>
                <a:srgbClr val="ffffff"/>
              </a:solidFill>
              <a:uFillTx/>
              <a:latin typeface="Arial"/>
            </a:endParaRPr>
          </a:p>
        </p:txBody>
      </p:sp>
      <p:sp>
        <p:nvSpPr>
          <p:cNvPr id="272" name="PlaceHolder 4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como mandamiento. </a:t>
            </a:r>
            <a:endParaRPr b="0" lang="en-US" sz="3200" strike="noStrike" u="none">
              <a:solidFill>
                <a:srgbClr val="ffffff"/>
              </a:solidFill>
              <a:uFillTx/>
              <a:latin typeface="Arial"/>
            </a:endParaRPr>
          </a:p>
        </p:txBody>
      </p:sp>
      <p:sp>
        <p:nvSpPr>
          <p:cNvPr id="273" name="PlaceHolder 4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n'en fais pas un ordre.</a:t>
            </a:r>
            <a:endParaRPr b="0" lang="en-US" sz="3200" strike="noStrike" u="none">
              <a:solidFill>
                <a:srgbClr val="ffffff"/>
              </a:solidFill>
              <a:uFillTx/>
              <a:latin typeface="Arial"/>
            </a:endParaRPr>
          </a:p>
        </p:txBody>
      </p:sp>
      <p:sp>
        <p:nvSpPr>
          <p:cNvPr id="274" name="PlaceHolder 4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κατ’ ἐπιταγήν.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#73</a:t>
            </a:r>
            <a:endParaRPr b="0" lang="en-US" sz="4400" strike="noStrike" u="none">
              <a:solidFill>
                <a:srgbClr val="ffffff"/>
              </a:solidFill>
              <a:uFillTx/>
              <a:latin typeface="Arial"/>
            </a:endParaRPr>
          </a:p>
        </p:txBody>
      </p:sp>
      <p:sp>
        <p:nvSpPr>
          <p:cNvPr id="2618" name="PlaceHolder 63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they would not have crucified the Lord of glory.  </a:t>
            </a:r>
            <a:endParaRPr b="0" lang="en-US" sz="3200" strike="noStrike" u="none">
              <a:solidFill>
                <a:srgbClr val="ffffff"/>
              </a:solidFill>
              <a:uFillTx/>
              <a:latin typeface="Arial"/>
            </a:endParaRPr>
          </a:p>
        </p:txBody>
      </p:sp>
      <p:sp>
        <p:nvSpPr>
          <p:cNvPr id="2619" name="PlaceHolder 63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nunca habrían crucificado al Señor de la gloria. </a:t>
            </a:r>
            <a:endParaRPr b="0" lang="en-US" sz="3200" strike="noStrike" u="none">
              <a:solidFill>
                <a:srgbClr val="ffffff"/>
              </a:solidFill>
              <a:uFillTx/>
              <a:latin typeface="Arial"/>
            </a:endParaRPr>
          </a:p>
        </p:txBody>
      </p:sp>
      <p:sp>
        <p:nvSpPr>
          <p:cNvPr id="2620" name="PlaceHolder 63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ils n'auraient pas crucifié le Seigneur de gloire.</a:t>
            </a:r>
            <a:endParaRPr b="0" lang="en-US" sz="3200" strike="noStrike" u="none">
              <a:solidFill>
                <a:srgbClr val="ffffff"/>
              </a:solidFill>
              <a:uFillTx/>
              <a:latin typeface="Arial"/>
            </a:endParaRPr>
          </a:p>
        </p:txBody>
      </p:sp>
      <p:sp>
        <p:nvSpPr>
          <p:cNvPr id="2621" name="PlaceHolder 64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οὐκ ἂν τὸν κύριον τῆς δόξης ἐσταύρωσαν·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#74</a:t>
            </a:r>
            <a:endParaRPr b="0" lang="en-US" sz="4400" strike="noStrike" u="none">
              <a:solidFill>
                <a:srgbClr val="ffffff"/>
              </a:solidFill>
              <a:uFillTx/>
              <a:latin typeface="Arial"/>
            </a:endParaRPr>
          </a:p>
        </p:txBody>
      </p:sp>
      <p:sp>
        <p:nvSpPr>
          <p:cNvPr id="262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1:27, what has God chosen the foolish things of the world to do?  </a:t>
            </a:r>
            <a:endParaRPr b="0" lang="en-US" sz="3200" strike="noStrike" u="none">
              <a:solidFill>
                <a:srgbClr val="ffffff"/>
              </a:solidFill>
              <a:uFillTx/>
              <a:latin typeface="Arial"/>
            </a:endParaRPr>
          </a:p>
        </p:txBody>
      </p:sp>
      <p:sp>
        <p:nvSpPr>
          <p:cNvPr id="2624" name="PlaceHolder 64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1:27, ¿para qué ha escogido Dios las tonterías del mundo? </a:t>
            </a:r>
            <a:endParaRPr b="0" lang="en-US" sz="3200" strike="noStrike" u="none">
              <a:solidFill>
                <a:srgbClr val="ffffff"/>
              </a:solidFill>
              <a:uFillTx/>
              <a:latin typeface="Arial"/>
            </a:endParaRPr>
          </a:p>
        </p:txBody>
      </p:sp>
      <p:sp>
        <p:nvSpPr>
          <p:cNvPr id="2625" name="PlaceHolder 64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1:27, qu’est-ce que Dieu a choisi de faire pour les choses folles du monde?</a:t>
            </a:r>
            <a:endParaRPr b="0" lang="en-US" sz="3200" strike="noStrike" u="none">
              <a:solidFill>
                <a:srgbClr val="ffffff"/>
              </a:solidFill>
              <a:uFillTx/>
              <a:latin typeface="Arial"/>
            </a:endParaRPr>
          </a:p>
        </p:txBody>
      </p:sp>
      <p:sp>
        <p:nvSpPr>
          <p:cNvPr id="2626" name="TextBox 18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27" name="TextBox 18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28" name="TextBox 18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29" name="TextBox 18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630" name="TextBox 18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631" name="TextBox 18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632" name="TextBox 18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633" name="TextBox 18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634" name="TextBox 18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35" name="TextBox 18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36" name="TextBox 18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37" name="TextBox 18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38" name="TextBox 18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39" name="TextBox 18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40" name="TextBox 18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41" name="TextBox 18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42" name="TextBox 18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43" name="TextBox 18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44" name="TextBox 18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45" name="TextBox 18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6" name="TextBox 18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47" name="TextBox 18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48" name="TextBox 18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49" name="TextBox 18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50" name="TextBox 18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51" name="TextBox 18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695" dur="indefinite" restart="never" nodeType="tmRoot">
          <p:childTnLst>
            <p:seq>
              <p:cTn id="5696" dur="indefinite" nodeType="mainSeq">
                <p:childTnLst>
                  <p:par>
                    <p:cTn id="5697" fill="hold">
                      <p:stCondLst>
                        <p:cond delay="indefinite"/>
                      </p:stCondLst>
                      <p:childTnLst>
                        <p:par>
                          <p:cTn id="5698" fill="hold">
                            <p:stCondLst>
                              <p:cond delay="0"/>
                            </p:stCondLst>
                            <p:childTnLst>
                              <p:par>
                                <p:cTn id="5699" nodeType="clickEffect" fill="hold" presetClass="exit" presetID="1">
                                  <p:stCondLst>
                                    <p:cond delay="1000"/>
                                  </p:stCondLst>
                                  <p:childTnLst>
                                    <p:set>
                                      <p:cBhvr>
                                        <p:cTn id="5700" dur="1" fill="hold">
                                          <p:stCondLst>
                                            <p:cond delay="0"/>
                                          </p:stCondLst>
                                        </p:cTn>
                                        <p:tgtEl>
                                          <p:spTgt spid="2651"/>
                                        </p:tgtEl>
                                        <p:attrNameLst>
                                          <p:attrName>style.visibility</p:attrName>
                                        </p:attrNameLst>
                                      </p:cBhvr>
                                      <p:to>
                                        <p:strVal val="hidden"/>
                                      </p:to>
                                    </p:set>
                                  </p:childTnLst>
                                </p:cTn>
                              </p:par>
                            </p:childTnLst>
                          </p:cTn>
                        </p:par>
                        <p:par>
                          <p:cTn id="5701" fill="hold">
                            <p:stCondLst>
                              <p:cond delay="1000"/>
                            </p:stCondLst>
                            <p:childTnLst>
                              <p:par>
                                <p:cTn id="5702" nodeType="afterEffect" fill="hold" presetClass="exit" presetID="1">
                                  <p:stCondLst>
                                    <p:cond delay="1000"/>
                                  </p:stCondLst>
                                  <p:childTnLst>
                                    <p:set>
                                      <p:cBhvr>
                                        <p:cTn id="5703" dur="1" fill="hold">
                                          <p:stCondLst>
                                            <p:cond delay="0"/>
                                          </p:stCondLst>
                                        </p:cTn>
                                        <p:tgtEl>
                                          <p:spTgt spid="2650"/>
                                        </p:tgtEl>
                                        <p:attrNameLst>
                                          <p:attrName>style.visibility</p:attrName>
                                        </p:attrNameLst>
                                      </p:cBhvr>
                                      <p:to>
                                        <p:strVal val="hidden"/>
                                      </p:to>
                                    </p:set>
                                  </p:childTnLst>
                                </p:cTn>
                              </p:par>
                            </p:childTnLst>
                          </p:cTn>
                        </p:par>
                        <p:par>
                          <p:cTn id="5704" fill="hold">
                            <p:stCondLst>
                              <p:cond delay="2000"/>
                            </p:stCondLst>
                            <p:childTnLst>
                              <p:par>
                                <p:cTn id="5705" nodeType="afterEffect" fill="hold" presetClass="exit" presetID="1">
                                  <p:stCondLst>
                                    <p:cond delay="1000"/>
                                  </p:stCondLst>
                                  <p:childTnLst>
                                    <p:set>
                                      <p:cBhvr>
                                        <p:cTn id="5706" dur="1" fill="hold">
                                          <p:stCondLst>
                                            <p:cond delay="0"/>
                                          </p:stCondLst>
                                        </p:cTn>
                                        <p:tgtEl>
                                          <p:spTgt spid="2649"/>
                                        </p:tgtEl>
                                        <p:attrNameLst>
                                          <p:attrName>style.visibility</p:attrName>
                                        </p:attrNameLst>
                                      </p:cBhvr>
                                      <p:to>
                                        <p:strVal val="hidden"/>
                                      </p:to>
                                    </p:set>
                                  </p:childTnLst>
                                </p:cTn>
                              </p:par>
                            </p:childTnLst>
                          </p:cTn>
                        </p:par>
                        <p:par>
                          <p:cTn id="5707" fill="hold">
                            <p:stCondLst>
                              <p:cond delay="3000"/>
                            </p:stCondLst>
                            <p:childTnLst>
                              <p:par>
                                <p:cTn id="5708" nodeType="afterEffect" fill="hold" presetClass="exit" presetID="1">
                                  <p:stCondLst>
                                    <p:cond delay="1000"/>
                                  </p:stCondLst>
                                  <p:childTnLst>
                                    <p:set>
                                      <p:cBhvr>
                                        <p:cTn id="5709" dur="1" fill="hold">
                                          <p:stCondLst>
                                            <p:cond delay="0"/>
                                          </p:stCondLst>
                                        </p:cTn>
                                        <p:tgtEl>
                                          <p:spTgt spid="2648"/>
                                        </p:tgtEl>
                                        <p:attrNameLst>
                                          <p:attrName>style.visibility</p:attrName>
                                        </p:attrNameLst>
                                      </p:cBhvr>
                                      <p:to>
                                        <p:strVal val="hidden"/>
                                      </p:to>
                                    </p:set>
                                  </p:childTnLst>
                                </p:cTn>
                              </p:par>
                            </p:childTnLst>
                          </p:cTn>
                        </p:par>
                        <p:par>
                          <p:cTn id="5710" fill="hold">
                            <p:stCondLst>
                              <p:cond delay="4000"/>
                            </p:stCondLst>
                            <p:childTnLst>
                              <p:par>
                                <p:cTn id="5711" nodeType="afterEffect" fill="hold" presetClass="exit" presetID="1">
                                  <p:stCondLst>
                                    <p:cond delay="1000"/>
                                  </p:stCondLst>
                                  <p:childTnLst>
                                    <p:set>
                                      <p:cBhvr>
                                        <p:cTn id="5712" dur="1" fill="hold">
                                          <p:stCondLst>
                                            <p:cond delay="0"/>
                                          </p:stCondLst>
                                        </p:cTn>
                                        <p:tgtEl>
                                          <p:spTgt spid="2647"/>
                                        </p:tgtEl>
                                        <p:attrNameLst>
                                          <p:attrName>style.visibility</p:attrName>
                                        </p:attrNameLst>
                                      </p:cBhvr>
                                      <p:to>
                                        <p:strVal val="hidden"/>
                                      </p:to>
                                    </p:set>
                                  </p:childTnLst>
                                </p:cTn>
                              </p:par>
                            </p:childTnLst>
                          </p:cTn>
                        </p:par>
                        <p:par>
                          <p:cTn id="5713" fill="hold">
                            <p:stCondLst>
                              <p:cond delay="5000"/>
                            </p:stCondLst>
                            <p:childTnLst>
                              <p:par>
                                <p:cTn id="5714" nodeType="afterEffect" fill="hold" presetClass="exit" presetID="1">
                                  <p:stCondLst>
                                    <p:cond delay="1000"/>
                                  </p:stCondLst>
                                  <p:childTnLst>
                                    <p:set>
                                      <p:cBhvr>
                                        <p:cTn id="5715" dur="1" fill="hold">
                                          <p:stCondLst>
                                            <p:cond delay="0"/>
                                          </p:stCondLst>
                                        </p:cTn>
                                        <p:tgtEl>
                                          <p:spTgt spid="2646"/>
                                        </p:tgtEl>
                                        <p:attrNameLst>
                                          <p:attrName>style.visibility</p:attrName>
                                        </p:attrNameLst>
                                      </p:cBhvr>
                                      <p:to>
                                        <p:strVal val="hidden"/>
                                      </p:to>
                                    </p:set>
                                  </p:childTnLst>
                                </p:cTn>
                              </p:par>
                            </p:childTnLst>
                          </p:cTn>
                        </p:par>
                        <p:par>
                          <p:cTn id="5716" fill="hold">
                            <p:stCondLst>
                              <p:cond delay="6000"/>
                            </p:stCondLst>
                            <p:childTnLst>
                              <p:par>
                                <p:cTn id="5717" nodeType="afterEffect" fill="hold" presetClass="exit" presetID="1">
                                  <p:stCondLst>
                                    <p:cond delay="1000"/>
                                  </p:stCondLst>
                                  <p:childTnLst>
                                    <p:set>
                                      <p:cBhvr>
                                        <p:cTn id="5718" dur="1" fill="hold">
                                          <p:stCondLst>
                                            <p:cond delay="0"/>
                                          </p:stCondLst>
                                        </p:cTn>
                                        <p:tgtEl>
                                          <p:spTgt spid="2645"/>
                                        </p:tgtEl>
                                        <p:attrNameLst>
                                          <p:attrName>style.visibility</p:attrName>
                                        </p:attrNameLst>
                                      </p:cBhvr>
                                      <p:to>
                                        <p:strVal val="hidden"/>
                                      </p:to>
                                    </p:set>
                                  </p:childTnLst>
                                </p:cTn>
                              </p:par>
                            </p:childTnLst>
                          </p:cTn>
                        </p:par>
                        <p:par>
                          <p:cTn id="5719" fill="hold">
                            <p:stCondLst>
                              <p:cond delay="7000"/>
                            </p:stCondLst>
                            <p:childTnLst>
                              <p:par>
                                <p:cTn id="5720" nodeType="afterEffect" fill="hold" presetClass="exit" presetID="1">
                                  <p:stCondLst>
                                    <p:cond delay="1000"/>
                                  </p:stCondLst>
                                  <p:childTnLst>
                                    <p:set>
                                      <p:cBhvr>
                                        <p:cTn id="5721" dur="1" fill="hold">
                                          <p:stCondLst>
                                            <p:cond delay="0"/>
                                          </p:stCondLst>
                                        </p:cTn>
                                        <p:tgtEl>
                                          <p:spTgt spid="2644"/>
                                        </p:tgtEl>
                                        <p:attrNameLst>
                                          <p:attrName>style.visibility</p:attrName>
                                        </p:attrNameLst>
                                      </p:cBhvr>
                                      <p:to>
                                        <p:strVal val="hidden"/>
                                      </p:to>
                                    </p:set>
                                  </p:childTnLst>
                                </p:cTn>
                              </p:par>
                            </p:childTnLst>
                          </p:cTn>
                        </p:par>
                        <p:par>
                          <p:cTn id="5722" fill="hold">
                            <p:stCondLst>
                              <p:cond delay="8000"/>
                            </p:stCondLst>
                            <p:childTnLst>
                              <p:par>
                                <p:cTn id="5723" nodeType="afterEffect" fill="hold" presetClass="exit" presetID="1">
                                  <p:stCondLst>
                                    <p:cond delay="1000"/>
                                  </p:stCondLst>
                                  <p:childTnLst>
                                    <p:set>
                                      <p:cBhvr>
                                        <p:cTn id="5724" dur="1" fill="hold">
                                          <p:stCondLst>
                                            <p:cond delay="0"/>
                                          </p:stCondLst>
                                        </p:cTn>
                                        <p:tgtEl>
                                          <p:spTgt spid="2643"/>
                                        </p:tgtEl>
                                        <p:attrNameLst>
                                          <p:attrName>style.visibility</p:attrName>
                                        </p:attrNameLst>
                                      </p:cBhvr>
                                      <p:to>
                                        <p:strVal val="hidden"/>
                                      </p:to>
                                    </p:set>
                                  </p:childTnLst>
                                </p:cTn>
                              </p:par>
                            </p:childTnLst>
                          </p:cTn>
                        </p:par>
                        <p:par>
                          <p:cTn id="5725" fill="hold">
                            <p:stCondLst>
                              <p:cond delay="9000"/>
                            </p:stCondLst>
                            <p:childTnLst>
                              <p:par>
                                <p:cTn id="5726" nodeType="afterEffect" fill="hold" presetClass="exit" presetID="1">
                                  <p:stCondLst>
                                    <p:cond delay="1000"/>
                                  </p:stCondLst>
                                  <p:childTnLst>
                                    <p:set>
                                      <p:cBhvr>
                                        <p:cTn id="5727" dur="1" fill="hold">
                                          <p:stCondLst>
                                            <p:cond delay="0"/>
                                          </p:stCondLst>
                                        </p:cTn>
                                        <p:tgtEl>
                                          <p:spTgt spid="2642"/>
                                        </p:tgtEl>
                                        <p:attrNameLst>
                                          <p:attrName>style.visibility</p:attrName>
                                        </p:attrNameLst>
                                      </p:cBhvr>
                                      <p:to>
                                        <p:strVal val="hidden"/>
                                      </p:to>
                                    </p:set>
                                  </p:childTnLst>
                                </p:cTn>
                              </p:par>
                            </p:childTnLst>
                          </p:cTn>
                        </p:par>
                        <p:par>
                          <p:cTn id="5728" fill="hold">
                            <p:stCondLst>
                              <p:cond delay="10000"/>
                            </p:stCondLst>
                            <p:childTnLst>
                              <p:par>
                                <p:cTn id="5729" nodeType="afterEffect" fill="hold" presetClass="exit" presetID="1">
                                  <p:stCondLst>
                                    <p:cond delay="1000"/>
                                  </p:stCondLst>
                                  <p:childTnLst>
                                    <p:set>
                                      <p:cBhvr>
                                        <p:cTn id="5730" dur="1" fill="hold">
                                          <p:stCondLst>
                                            <p:cond delay="0"/>
                                          </p:stCondLst>
                                        </p:cTn>
                                        <p:tgtEl>
                                          <p:spTgt spid="2641"/>
                                        </p:tgtEl>
                                        <p:attrNameLst>
                                          <p:attrName>style.visibility</p:attrName>
                                        </p:attrNameLst>
                                      </p:cBhvr>
                                      <p:to>
                                        <p:strVal val="hidden"/>
                                      </p:to>
                                    </p:set>
                                  </p:childTnLst>
                                </p:cTn>
                              </p:par>
                            </p:childTnLst>
                          </p:cTn>
                        </p:par>
                        <p:par>
                          <p:cTn id="5731" fill="hold">
                            <p:stCondLst>
                              <p:cond delay="11000"/>
                            </p:stCondLst>
                            <p:childTnLst>
                              <p:par>
                                <p:cTn id="5732" nodeType="afterEffect" fill="hold" presetClass="exit" presetID="1">
                                  <p:stCondLst>
                                    <p:cond delay="1000"/>
                                  </p:stCondLst>
                                  <p:childTnLst>
                                    <p:set>
                                      <p:cBhvr>
                                        <p:cTn id="5733" dur="1" fill="hold">
                                          <p:stCondLst>
                                            <p:cond delay="0"/>
                                          </p:stCondLst>
                                        </p:cTn>
                                        <p:tgtEl>
                                          <p:spTgt spid="2640"/>
                                        </p:tgtEl>
                                        <p:attrNameLst>
                                          <p:attrName>style.visibility</p:attrName>
                                        </p:attrNameLst>
                                      </p:cBhvr>
                                      <p:to>
                                        <p:strVal val="hidden"/>
                                      </p:to>
                                    </p:set>
                                  </p:childTnLst>
                                </p:cTn>
                              </p:par>
                            </p:childTnLst>
                          </p:cTn>
                        </p:par>
                        <p:par>
                          <p:cTn id="5734" fill="hold">
                            <p:stCondLst>
                              <p:cond delay="12000"/>
                            </p:stCondLst>
                            <p:childTnLst>
                              <p:par>
                                <p:cTn id="5735" nodeType="afterEffect" fill="hold" presetClass="exit" presetID="1">
                                  <p:stCondLst>
                                    <p:cond delay="1000"/>
                                  </p:stCondLst>
                                  <p:childTnLst>
                                    <p:set>
                                      <p:cBhvr>
                                        <p:cTn id="5736" dur="1" fill="hold">
                                          <p:stCondLst>
                                            <p:cond delay="0"/>
                                          </p:stCondLst>
                                        </p:cTn>
                                        <p:tgtEl>
                                          <p:spTgt spid="2639"/>
                                        </p:tgtEl>
                                        <p:attrNameLst>
                                          <p:attrName>style.visibility</p:attrName>
                                        </p:attrNameLst>
                                      </p:cBhvr>
                                      <p:to>
                                        <p:strVal val="hidden"/>
                                      </p:to>
                                    </p:set>
                                  </p:childTnLst>
                                </p:cTn>
                              </p:par>
                            </p:childTnLst>
                          </p:cTn>
                        </p:par>
                        <p:par>
                          <p:cTn id="5737" fill="hold">
                            <p:stCondLst>
                              <p:cond delay="13000"/>
                            </p:stCondLst>
                            <p:childTnLst>
                              <p:par>
                                <p:cTn id="5738" nodeType="afterEffect" fill="hold" presetClass="exit" presetID="1">
                                  <p:stCondLst>
                                    <p:cond delay="1000"/>
                                  </p:stCondLst>
                                  <p:childTnLst>
                                    <p:set>
                                      <p:cBhvr>
                                        <p:cTn id="5739" dur="1" fill="hold">
                                          <p:stCondLst>
                                            <p:cond delay="0"/>
                                          </p:stCondLst>
                                        </p:cTn>
                                        <p:tgtEl>
                                          <p:spTgt spid="2638"/>
                                        </p:tgtEl>
                                        <p:attrNameLst>
                                          <p:attrName>style.visibility</p:attrName>
                                        </p:attrNameLst>
                                      </p:cBhvr>
                                      <p:to>
                                        <p:strVal val="hidden"/>
                                      </p:to>
                                    </p:set>
                                  </p:childTnLst>
                                </p:cTn>
                              </p:par>
                            </p:childTnLst>
                          </p:cTn>
                        </p:par>
                        <p:par>
                          <p:cTn id="5740" fill="hold">
                            <p:stCondLst>
                              <p:cond delay="14000"/>
                            </p:stCondLst>
                            <p:childTnLst>
                              <p:par>
                                <p:cTn id="5741" nodeType="afterEffect" fill="hold" presetClass="exit" presetID="1">
                                  <p:stCondLst>
                                    <p:cond delay="1000"/>
                                  </p:stCondLst>
                                  <p:childTnLst>
                                    <p:set>
                                      <p:cBhvr>
                                        <p:cTn id="5742" dur="1" fill="hold">
                                          <p:stCondLst>
                                            <p:cond delay="0"/>
                                          </p:stCondLst>
                                        </p:cTn>
                                        <p:tgtEl>
                                          <p:spTgt spid="2637"/>
                                        </p:tgtEl>
                                        <p:attrNameLst>
                                          <p:attrName>style.visibility</p:attrName>
                                        </p:attrNameLst>
                                      </p:cBhvr>
                                      <p:to>
                                        <p:strVal val="hidden"/>
                                      </p:to>
                                    </p:set>
                                  </p:childTnLst>
                                </p:cTn>
                              </p:par>
                            </p:childTnLst>
                          </p:cTn>
                        </p:par>
                        <p:par>
                          <p:cTn id="5743" fill="hold">
                            <p:stCondLst>
                              <p:cond delay="15000"/>
                            </p:stCondLst>
                            <p:childTnLst>
                              <p:par>
                                <p:cTn id="5744" nodeType="afterEffect" fill="hold" presetClass="exit" presetID="1">
                                  <p:stCondLst>
                                    <p:cond delay="1000"/>
                                  </p:stCondLst>
                                  <p:childTnLst>
                                    <p:set>
                                      <p:cBhvr>
                                        <p:cTn id="5745" dur="1" fill="hold">
                                          <p:stCondLst>
                                            <p:cond delay="0"/>
                                          </p:stCondLst>
                                        </p:cTn>
                                        <p:tgtEl>
                                          <p:spTgt spid="2636"/>
                                        </p:tgtEl>
                                        <p:attrNameLst>
                                          <p:attrName>style.visibility</p:attrName>
                                        </p:attrNameLst>
                                      </p:cBhvr>
                                      <p:to>
                                        <p:strVal val="hidden"/>
                                      </p:to>
                                    </p:set>
                                  </p:childTnLst>
                                </p:cTn>
                              </p:par>
                            </p:childTnLst>
                          </p:cTn>
                        </p:par>
                        <p:par>
                          <p:cTn id="5746" fill="hold">
                            <p:stCondLst>
                              <p:cond delay="16000"/>
                            </p:stCondLst>
                            <p:childTnLst>
                              <p:par>
                                <p:cTn id="5747" nodeType="afterEffect" fill="hold" presetClass="exit" presetID="1">
                                  <p:stCondLst>
                                    <p:cond delay="1000"/>
                                  </p:stCondLst>
                                  <p:childTnLst>
                                    <p:set>
                                      <p:cBhvr>
                                        <p:cTn id="5748" dur="1" fill="hold">
                                          <p:stCondLst>
                                            <p:cond delay="0"/>
                                          </p:stCondLst>
                                        </p:cTn>
                                        <p:tgtEl>
                                          <p:spTgt spid="2635"/>
                                        </p:tgtEl>
                                        <p:attrNameLst>
                                          <p:attrName>style.visibility</p:attrName>
                                        </p:attrNameLst>
                                      </p:cBhvr>
                                      <p:to>
                                        <p:strVal val="hidden"/>
                                      </p:to>
                                    </p:set>
                                  </p:childTnLst>
                                </p:cTn>
                              </p:par>
                            </p:childTnLst>
                          </p:cTn>
                        </p:par>
                        <p:par>
                          <p:cTn id="5749" fill="hold">
                            <p:stCondLst>
                              <p:cond delay="17000"/>
                            </p:stCondLst>
                            <p:childTnLst>
                              <p:par>
                                <p:cTn id="5750" nodeType="afterEffect" fill="hold" presetClass="exit" presetID="1">
                                  <p:stCondLst>
                                    <p:cond delay="1000"/>
                                  </p:stCondLst>
                                  <p:childTnLst>
                                    <p:set>
                                      <p:cBhvr>
                                        <p:cTn id="5751" dur="1" fill="hold">
                                          <p:stCondLst>
                                            <p:cond delay="0"/>
                                          </p:stCondLst>
                                        </p:cTn>
                                        <p:tgtEl>
                                          <p:spTgt spid="2634"/>
                                        </p:tgtEl>
                                        <p:attrNameLst>
                                          <p:attrName>style.visibility</p:attrName>
                                        </p:attrNameLst>
                                      </p:cBhvr>
                                      <p:to>
                                        <p:strVal val="hidden"/>
                                      </p:to>
                                    </p:set>
                                  </p:childTnLst>
                                </p:cTn>
                              </p:par>
                            </p:childTnLst>
                          </p:cTn>
                        </p:par>
                        <p:par>
                          <p:cTn id="5752" fill="hold">
                            <p:stCondLst>
                              <p:cond delay="18000"/>
                            </p:stCondLst>
                            <p:childTnLst>
                              <p:par>
                                <p:cTn id="5753" nodeType="afterEffect" fill="hold" presetClass="exit" presetID="1">
                                  <p:stCondLst>
                                    <p:cond delay="1000"/>
                                  </p:stCondLst>
                                  <p:childTnLst>
                                    <p:set>
                                      <p:cBhvr>
                                        <p:cTn id="5754" dur="1" fill="hold">
                                          <p:stCondLst>
                                            <p:cond delay="0"/>
                                          </p:stCondLst>
                                        </p:cTn>
                                        <p:tgtEl>
                                          <p:spTgt spid="2633"/>
                                        </p:tgtEl>
                                        <p:attrNameLst>
                                          <p:attrName>style.visibility</p:attrName>
                                        </p:attrNameLst>
                                      </p:cBhvr>
                                      <p:to>
                                        <p:strVal val="hidden"/>
                                      </p:to>
                                    </p:set>
                                  </p:childTnLst>
                                </p:cTn>
                              </p:par>
                            </p:childTnLst>
                          </p:cTn>
                        </p:par>
                        <p:par>
                          <p:cTn id="5755" fill="hold">
                            <p:stCondLst>
                              <p:cond delay="19000"/>
                            </p:stCondLst>
                            <p:childTnLst>
                              <p:par>
                                <p:cTn id="5756" nodeType="afterEffect" fill="hold" presetClass="exit" presetID="1">
                                  <p:stCondLst>
                                    <p:cond delay="1000"/>
                                  </p:stCondLst>
                                  <p:childTnLst>
                                    <p:set>
                                      <p:cBhvr>
                                        <p:cTn id="5757" dur="1" fill="hold">
                                          <p:stCondLst>
                                            <p:cond delay="0"/>
                                          </p:stCondLst>
                                        </p:cTn>
                                        <p:tgtEl>
                                          <p:spTgt spid="2632"/>
                                        </p:tgtEl>
                                        <p:attrNameLst>
                                          <p:attrName>style.visibility</p:attrName>
                                        </p:attrNameLst>
                                      </p:cBhvr>
                                      <p:to>
                                        <p:strVal val="hidden"/>
                                      </p:to>
                                    </p:set>
                                  </p:childTnLst>
                                </p:cTn>
                              </p:par>
                            </p:childTnLst>
                          </p:cTn>
                        </p:par>
                        <p:par>
                          <p:cTn id="5758" fill="hold">
                            <p:stCondLst>
                              <p:cond delay="20000"/>
                            </p:stCondLst>
                            <p:childTnLst>
                              <p:par>
                                <p:cTn id="5759" nodeType="afterEffect" fill="hold" presetClass="exit" presetID="1">
                                  <p:stCondLst>
                                    <p:cond delay="1000"/>
                                  </p:stCondLst>
                                  <p:childTnLst>
                                    <p:set>
                                      <p:cBhvr>
                                        <p:cTn id="5760" dur="1" fill="hold">
                                          <p:stCondLst>
                                            <p:cond delay="0"/>
                                          </p:stCondLst>
                                        </p:cTn>
                                        <p:tgtEl>
                                          <p:spTgt spid="2631"/>
                                        </p:tgtEl>
                                        <p:attrNameLst>
                                          <p:attrName>style.visibility</p:attrName>
                                        </p:attrNameLst>
                                      </p:cBhvr>
                                      <p:to>
                                        <p:strVal val="hidden"/>
                                      </p:to>
                                    </p:set>
                                  </p:childTnLst>
                                </p:cTn>
                              </p:par>
                            </p:childTnLst>
                          </p:cTn>
                        </p:par>
                        <p:par>
                          <p:cTn id="5761" fill="hold">
                            <p:stCondLst>
                              <p:cond delay="21000"/>
                            </p:stCondLst>
                            <p:childTnLst>
                              <p:par>
                                <p:cTn id="5762" nodeType="afterEffect" fill="hold" presetClass="exit" presetID="1">
                                  <p:stCondLst>
                                    <p:cond delay="1000"/>
                                  </p:stCondLst>
                                  <p:childTnLst>
                                    <p:set>
                                      <p:cBhvr>
                                        <p:cTn id="5763" dur="1" fill="hold">
                                          <p:stCondLst>
                                            <p:cond delay="0"/>
                                          </p:stCondLst>
                                        </p:cTn>
                                        <p:tgtEl>
                                          <p:spTgt spid="2630"/>
                                        </p:tgtEl>
                                        <p:attrNameLst>
                                          <p:attrName>style.visibility</p:attrName>
                                        </p:attrNameLst>
                                      </p:cBhvr>
                                      <p:to>
                                        <p:strVal val="hidden"/>
                                      </p:to>
                                    </p:set>
                                  </p:childTnLst>
                                </p:cTn>
                              </p:par>
                            </p:childTnLst>
                          </p:cTn>
                        </p:par>
                        <p:par>
                          <p:cTn id="5764" fill="hold">
                            <p:stCondLst>
                              <p:cond delay="22000"/>
                            </p:stCondLst>
                            <p:childTnLst>
                              <p:par>
                                <p:cTn id="5765" nodeType="afterEffect" fill="hold" presetClass="exit" presetID="1">
                                  <p:stCondLst>
                                    <p:cond delay="1000"/>
                                  </p:stCondLst>
                                  <p:childTnLst>
                                    <p:set>
                                      <p:cBhvr>
                                        <p:cTn id="5766" dur="1" fill="hold">
                                          <p:stCondLst>
                                            <p:cond delay="0"/>
                                          </p:stCondLst>
                                        </p:cTn>
                                        <p:tgtEl>
                                          <p:spTgt spid="2629"/>
                                        </p:tgtEl>
                                        <p:attrNameLst>
                                          <p:attrName>style.visibility</p:attrName>
                                        </p:attrNameLst>
                                      </p:cBhvr>
                                      <p:to>
                                        <p:strVal val="hidden"/>
                                      </p:to>
                                    </p:set>
                                  </p:childTnLst>
                                </p:cTn>
                              </p:par>
                            </p:childTnLst>
                          </p:cTn>
                        </p:par>
                        <p:par>
                          <p:cTn id="5767" fill="hold">
                            <p:stCondLst>
                              <p:cond delay="23000"/>
                            </p:stCondLst>
                            <p:childTnLst>
                              <p:par>
                                <p:cTn id="5768" nodeType="afterEffect" fill="hold" presetClass="exit" presetID="1">
                                  <p:stCondLst>
                                    <p:cond delay="1000"/>
                                  </p:stCondLst>
                                  <p:childTnLst>
                                    <p:set>
                                      <p:cBhvr>
                                        <p:cTn id="5769" dur="1" fill="hold">
                                          <p:stCondLst>
                                            <p:cond delay="0"/>
                                          </p:stCondLst>
                                        </p:cTn>
                                        <p:tgtEl>
                                          <p:spTgt spid="2628"/>
                                        </p:tgtEl>
                                        <p:attrNameLst>
                                          <p:attrName>style.visibility</p:attrName>
                                        </p:attrNameLst>
                                      </p:cBhvr>
                                      <p:to>
                                        <p:strVal val="hidden"/>
                                      </p:to>
                                    </p:set>
                                  </p:childTnLst>
                                </p:cTn>
                              </p:par>
                            </p:childTnLst>
                          </p:cTn>
                        </p:par>
                        <p:par>
                          <p:cTn id="5770" fill="hold">
                            <p:stCondLst>
                              <p:cond delay="24000"/>
                            </p:stCondLst>
                            <p:childTnLst>
                              <p:par>
                                <p:cTn id="5771" nodeType="afterEffect" fill="hold" presetClass="exit" presetID="1">
                                  <p:stCondLst>
                                    <p:cond delay="1000"/>
                                  </p:stCondLst>
                                  <p:childTnLst>
                                    <p:set>
                                      <p:cBhvr>
                                        <p:cTn id="5772" dur="1" fill="hold">
                                          <p:stCondLst>
                                            <p:cond delay="9"/>
                                          </p:stCondLst>
                                        </p:cTn>
                                        <p:tgtEl>
                                          <p:spTgt spid="26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#74</a:t>
            </a:r>
            <a:endParaRPr b="0" lang="en-US" sz="4400" strike="noStrike" u="none">
              <a:solidFill>
                <a:srgbClr val="ffffff"/>
              </a:solidFill>
              <a:uFillTx/>
              <a:latin typeface="Arial"/>
            </a:endParaRPr>
          </a:p>
        </p:txBody>
      </p:sp>
      <p:sp>
        <p:nvSpPr>
          <p:cNvPr id="2653" name="PlaceHolder 64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put to shame the wise,  </a:t>
            </a:r>
            <a:endParaRPr b="0" lang="en-US" sz="3200" strike="noStrike" u="none">
              <a:solidFill>
                <a:srgbClr val="ffffff"/>
              </a:solidFill>
              <a:uFillTx/>
              <a:latin typeface="Arial"/>
            </a:endParaRPr>
          </a:p>
        </p:txBody>
      </p:sp>
      <p:sp>
        <p:nvSpPr>
          <p:cNvPr id="2654" name="PlaceHolder 64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avergonzar a los sabios; </a:t>
            </a:r>
            <a:endParaRPr b="0" lang="en-US" sz="3200" strike="noStrike" u="none">
              <a:solidFill>
                <a:srgbClr val="ffffff"/>
              </a:solidFill>
              <a:uFillTx/>
              <a:latin typeface="Arial"/>
            </a:endParaRPr>
          </a:p>
        </p:txBody>
      </p:sp>
      <p:sp>
        <p:nvSpPr>
          <p:cNvPr id="2655" name="PlaceHolder 64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confondre les sages;</a:t>
            </a:r>
            <a:endParaRPr b="0" lang="en-US" sz="3200" strike="noStrike" u="none">
              <a:solidFill>
                <a:srgbClr val="ffffff"/>
              </a:solidFill>
              <a:uFillTx/>
              <a:latin typeface="Arial"/>
            </a:endParaRPr>
          </a:p>
        </p:txBody>
      </p:sp>
      <p:sp>
        <p:nvSpPr>
          <p:cNvPr id="2656" name="PlaceHolder 64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καταισχύνῃ τοὺς σοφούς,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#75</a:t>
            </a:r>
            <a:endParaRPr b="0" lang="en-US" sz="4400" strike="noStrike" u="none">
              <a:solidFill>
                <a:srgbClr val="ffffff"/>
              </a:solidFill>
              <a:uFillTx/>
              <a:latin typeface="Arial"/>
            </a:endParaRPr>
          </a:p>
        </p:txBody>
      </p:sp>
      <p:sp>
        <p:nvSpPr>
          <p:cNvPr id="265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2:10, Who searches all things?  </a:t>
            </a:r>
            <a:endParaRPr b="0" lang="en-US" sz="3200" strike="noStrike" u="none">
              <a:solidFill>
                <a:srgbClr val="ffffff"/>
              </a:solidFill>
              <a:uFillTx/>
              <a:latin typeface="Arial"/>
            </a:endParaRPr>
          </a:p>
        </p:txBody>
      </p:sp>
      <p:sp>
        <p:nvSpPr>
          <p:cNvPr id="2659" name="PlaceHolder 65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2:10, ¿Quién escudriña todas las cosas? </a:t>
            </a:r>
            <a:endParaRPr b="0" lang="en-US" sz="3200" strike="noStrike" u="none">
              <a:solidFill>
                <a:srgbClr val="ffffff"/>
              </a:solidFill>
              <a:uFillTx/>
              <a:latin typeface="Arial"/>
            </a:endParaRPr>
          </a:p>
        </p:txBody>
      </p:sp>
      <p:sp>
        <p:nvSpPr>
          <p:cNvPr id="2660" name="PlaceHolder 65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2:10, qui sonde toutes choses?</a:t>
            </a:r>
            <a:endParaRPr b="0" lang="en-US" sz="3200" strike="noStrike" u="none">
              <a:solidFill>
                <a:srgbClr val="ffffff"/>
              </a:solidFill>
              <a:uFillTx/>
              <a:latin typeface="Arial"/>
            </a:endParaRPr>
          </a:p>
        </p:txBody>
      </p:sp>
      <p:sp>
        <p:nvSpPr>
          <p:cNvPr id="2661" name="TextBox 19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62" name="TextBox 19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63" name="TextBox 19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64" name="TextBox 19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665" name="TextBox 19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666" name="TextBox 19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667" name="TextBox 19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668" name="TextBox 19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669" name="TextBox 19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70" name="TextBox 19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71" name="TextBox 19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72" name="TextBox 19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73" name="TextBox 19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74" name="TextBox 19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75" name="TextBox 19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76" name="TextBox 19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77" name="TextBox 19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78" name="TextBox 19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79" name="TextBox 19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80" name="TextBox 19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81" name="TextBox 19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82" name="TextBox 19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83" name="TextBox 19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84" name="TextBox 19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5" name="TextBox 19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86" name="TextBox 19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773" dur="indefinite" restart="never" nodeType="tmRoot">
          <p:childTnLst>
            <p:seq>
              <p:cTn id="5774" dur="indefinite" nodeType="mainSeq">
                <p:childTnLst>
                  <p:par>
                    <p:cTn id="5775" fill="hold">
                      <p:stCondLst>
                        <p:cond delay="indefinite"/>
                      </p:stCondLst>
                      <p:childTnLst>
                        <p:par>
                          <p:cTn id="5776" fill="hold">
                            <p:stCondLst>
                              <p:cond delay="0"/>
                            </p:stCondLst>
                            <p:childTnLst>
                              <p:par>
                                <p:cTn id="5777" nodeType="clickEffect" fill="hold" presetClass="exit" presetID="1">
                                  <p:stCondLst>
                                    <p:cond delay="1000"/>
                                  </p:stCondLst>
                                  <p:childTnLst>
                                    <p:set>
                                      <p:cBhvr>
                                        <p:cTn id="5778" dur="1" fill="hold">
                                          <p:stCondLst>
                                            <p:cond delay="0"/>
                                          </p:stCondLst>
                                        </p:cTn>
                                        <p:tgtEl>
                                          <p:spTgt spid="2686"/>
                                        </p:tgtEl>
                                        <p:attrNameLst>
                                          <p:attrName>style.visibility</p:attrName>
                                        </p:attrNameLst>
                                      </p:cBhvr>
                                      <p:to>
                                        <p:strVal val="hidden"/>
                                      </p:to>
                                    </p:set>
                                  </p:childTnLst>
                                </p:cTn>
                              </p:par>
                            </p:childTnLst>
                          </p:cTn>
                        </p:par>
                        <p:par>
                          <p:cTn id="5779" fill="hold">
                            <p:stCondLst>
                              <p:cond delay="1000"/>
                            </p:stCondLst>
                            <p:childTnLst>
                              <p:par>
                                <p:cTn id="5780" nodeType="afterEffect" fill="hold" presetClass="exit" presetID="1">
                                  <p:stCondLst>
                                    <p:cond delay="1000"/>
                                  </p:stCondLst>
                                  <p:childTnLst>
                                    <p:set>
                                      <p:cBhvr>
                                        <p:cTn id="5781" dur="1" fill="hold">
                                          <p:stCondLst>
                                            <p:cond delay="0"/>
                                          </p:stCondLst>
                                        </p:cTn>
                                        <p:tgtEl>
                                          <p:spTgt spid="2685"/>
                                        </p:tgtEl>
                                        <p:attrNameLst>
                                          <p:attrName>style.visibility</p:attrName>
                                        </p:attrNameLst>
                                      </p:cBhvr>
                                      <p:to>
                                        <p:strVal val="hidden"/>
                                      </p:to>
                                    </p:set>
                                  </p:childTnLst>
                                </p:cTn>
                              </p:par>
                            </p:childTnLst>
                          </p:cTn>
                        </p:par>
                        <p:par>
                          <p:cTn id="5782" fill="hold">
                            <p:stCondLst>
                              <p:cond delay="2000"/>
                            </p:stCondLst>
                            <p:childTnLst>
                              <p:par>
                                <p:cTn id="5783" nodeType="afterEffect" fill="hold" presetClass="exit" presetID="1">
                                  <p:stCondLst>
                                    <p:cond delay="1000"/>
                                  </p:stCondLst>
                                  <p:childTnLst>
                                    <p:set>
                                      <p:cBhvr>
                                        <p:cTn id="5784" dur="1" fill="hold">
                                          <p:stCondLst>
                                            <p:cond delay="0"/>
                                          </p:stCondLst>
                                        </p:cTn>
                                        <p:tgtEl>
                                          <p:spTgt spid="2684"/>
                                        </p:tgtEl>
                                        <p:attrNameLst>
                                          <p:attrName>style.visibility</p:attrName>
                                        </p:attrNameLst>
                                      </p:cBhvr>
                                      <p:to>
                                        <p:strVal val="hidden"/>
                                      </p:to>
                                    </p:set>
                                  </p:childTnLst>
                                </p:cTn>
                              </p:par>
                            </p:childTnLst>
                          </p:cTn>
                        </p:par>
                        <p:par>
                          <p:cTn id="5785" fill="hold">
                            <p:stCondLst>
                              <p:cond delay="3000"/>
                            </p:stCondLst>
                            <p:childTnLst>
                              <p:par>
                                <p:cTn id="5786" nodeType="afterEffect" fill="hold" presetClass="exit" presetID="1">
                                  <p:stCondLst>
                                    <p:cond delay="1000"/>
                                  </p:stCondLst>
                                  <p:childTnLst>
                                    <p:set>
                                      <p:cBhvr>
                                        <p:cTn id="5787" dur="1" fill="hold">
                                          <p:stCondLst>
                                            <p:cond delay="0"/>
                                          </p:stCondLst>
                                        </p:cTn>
                                        <p:tgtEl>
                                          <p:spTgt spid="2683"/>
                                        </p:tgtEl>
                                        <p:attrNameLst>
                                          <p:attrName>style.visibility</p:attrName>
                                        </p:attrNameLst>
                                      </p:cBhvr>
                                      <p:to>
                                        <p:strVal val="hidden"/>
                                      </p:to>
                                    </p:set>
                                  </p:childTnLst>
                                </p:cTn>
                              </p:par>
                            </p:childTnLst>
                          </p:cTn>
                        </p:par>
                        <p:par>
                          <p:cTn id="5788" fill="hold">
                            <p:stCondLst>
                              <p:cond delay="4000"/>
                            </p:stCondLst>
                            <p:childTnLst>
                              <p:par>
                                <p:cTn id="5789" nodeType="afterEffect" fill="hold" presetClass="exit" presetID="1">
                                  <p:stCondLst>
                                    <p:cond delay="1000"/>
                                  </p:stCondLst>
                                  <p:childTnLst>
                                    <p:set>
                                      <p:cBhvr>
                                        <p:cTn id="5790" dur="1" fill="hold">
                                          <p:stCondLst>
                                            <p:cond delay="0"/>
                                          </p:stCondLst>
                                        </p:cTn>
                                        <p:tgtEl>
                                          <p:spTgt spid="2682"/>
                                        </p:tgtEl>
                                        <p:attrNameLst>
                                          <p:attrName>style.visibility</p:attrName>
                                        </p:attrNameLst>
                                      </p:cBhvr>
                                      <p:to>
                                        <p:strVal val="hidden"/>
                                      </p:to>
                                    </p:set>
                                  </p:childTnLst>
                                </p:cTn>
                              </p:par>
                            </p:childTnLst>
                          </p:cTn>
                        </p:par>
                        <p:par>
                          <p:cTn id="5791" fill="hold">
                            <p:stCondLst>
                              <p:cond delay="5000"/>
                            </p:stCondLst>
                            <p:childTnLst>
                              <p:par>
                                <p:cTn id="5792" nodeType="afterEffect" fill="hold" presetClass="exit" presetID="1">
                                  <p:stCondLst>
                                    <p:cond delay="1000"/>
                                  </p:stCondLst>
                                  <p:childTnLst>
                                    <p:set>
                                      <p:cBhvr>
                                        <p:cTn id="5793" dur="1" fill="hold">
                                          <p:stCondLst>
                                            <p:cond delay="0"/>
                                          </p:stCondLst>
                                        </p:cTn>
                                        <p:tgtEl>
                                          <p:spTgt spid="2681"/>
                                        </p:tgtEl>
                                        <p:attrNameLst>
                                          <p:attrName>style.visibility</p:attrName>
                                        </p:attrNameLst>
                                      </p:cBhvr>
                                      <p:to>
                                        <p:strVal val="hidden"/>
                                      </p:to>
                                    </p:set>
                                  </p:childTnLst>
                                </p:cTn>
                              </p:par>
                            </p:childTnLst>
                          </p:cTn>
                        </p:par>
                        <p:par>
                          <p:cTn id="5794" fill="hold">
                            <p:stCondLst>
                              <p:cond delay="6000"/>
                            </p:stCondLst>
                            <p:childTnLst>
                              <p:par>
                                <p:cTn id="5795" nodeType="afterEffect" fill="hold" presetClass="exit" presetID="1">
                                  <p:stCondLst>
                                    <p:cond delay="1000"/>
                                  </p:stCondLst>
                                  <p:childTnLst>
                                    <p:set>
                                      <p:cBhvr>
                                        <p:cTn id="5796" dur="1" fill="hold">
                                          <p:stCondLst>
                                            <p:cond delay="0"/>
                                          </p:stCondLst>
                                        </p:cTn>
                                        <p:tgtEl>
                                          <p:spTgt spid="2680"/>
                                        </p:tgtEl>
                                        <p:attrNameLst>
                                          <p:attrName>style.visibility</p:attrName>
                                        </p:attrNameLst>
                                      </p:cBhvr>
                                      <p:to>
                                        <p:strVal val="hidden"/>
                                      </p:to>
                                    </p:set>
                                  </p:childTnLst>
                                </p:cTn>
                              </p:par>
                            </p:childTnLst>
                          </p:cTn>
                        </p:par>
                        <p:par>
                          <p:cTn id="5797" fill="hold">
                            <p:stCondLst>
                              <p:cond delay="7000"/>
                            </p:stCondLst>
                            <p:childTnLst>
                              <p:par>
                                <p:cTn id="5798" nodeType="afterEffect" fill="hold" presetClass="exit" presetID="1">
                                  <p:stCondLst>
                                    <p:cond delay="1000"/>
                                  </p:stCondLst>
                                  <p:childTnLst>
                                    <p:set>
                                      <p:cBhvr>
                                        <p:cTn id="5799" dur="1" fill="hold">
                                          <p:stCondLst>
                                            <p:cond delay="0"/>
                                          </p:stCondLst>
                                        </p:cTn>
                                        <p:tgtEl>
                                          <p:spTgt spid="2679"/>
                                        </p:tgtEl>
                                        <p:attrNameLst>
                                          <p:attrName>style.visibility</p:attrName>
                                        </p:attrNameLst>
                                      </p:cBhvr>
                                      <p:to>
                                        <p:strVal val="hidden"/>
                                      </p:to>
                                    </p:set>
                                  </p:childTnLst>
                                </p:cTn>
                              </p:par>
                            </p:childTnLst>
                          </p:cTn>
                        </p:par>
                        <p:par>
                          <p:cTn id="5800" fill="hold">
                            <p:stCondLst>
                              <p:cond delay="8000"/>
                            </p:stCondLst>
                            <p:childTnLst>
                              <p:par>
                                <p:cTn id="5801" nodeType="afterEffect" fill="hold" presetClass="exit" presetID="1">
                                  <p:stCondLst>
                                    <p:cond delay="1000"/>
                                  </p:stCondLst>
                                  <p:childTnLst>
                                    <p:set>
                                      <p:cBhvr>
                                        <p:cTn id="5802" dur="1" fill="hold">
                                          <p:stCondLst>
                                            <p:cond delay="0"/>
                                          </p:stCondLst>
                                        </p:cTn>
                                        <p:tgtEl>
                                          <p:spTgt spid="2678"/>
                                        </p:tgtEl>
                                        <p:attrNameLst>
                                          <p:attrName>style.visibility</p:attrName>
                                        </p:attrNameLst>
                                      </p:cBhvr>
                                      <p:to>
                                        <p:strVal val="hidden"/>
                                      </p:to>
                                    </p:set>
                                  </p:childTnLst>
                                </p:cTn>
                              </p:par>
                            </p:childTnLst>
                          </p:cTn>
                        </p:par>
                        <p:par>
                          <p:cTn id="5803" fill="hold">
                            <p:stCondLst>
                              <p:cond delay="9000"/>
                            </p:stCondLst>
                            <p:childTnLst>
                              <p:par>
                                <p:cTn id="5804" nodeType="afterEffect" fill="hold" presetClass="exit" presetID="1">
                                  <p:stCondLst>
                                    <p:cond delay="1000"/>
                                  </p:stCondLst>
                                  <p:childTnLst>
                                    <p:set>
                                      <p:cBhvr>
                                        <p:cTn id="5805" dur="1" fill="hold">
                                          <p:stCondLst>
                                            <p:cond delay="0"/>
                                          </p:stCondLst>
                                        </p:cTn>
                                        <p:tgtEl>
                                          <p:spTgt spid="2677"/>
                                        </p:tgtEl>
                                        <p:attrNameLst>
                                          <p:attrName>style.visibility</p:attrName>
                                        </p:attrNameLst>
                                      </p:cBhvr>
                                      <p:to>
                                        <p:strVal val="hidden"/>
                                      </p:to>
                                    </p:set>
                                  </p:childTnLst>
                                </p:cTn>
                              </p:par>
                            </p:childTnLst>
                          </p:cTn>
                        </p:par>
                        <p:par>
                          <p:cTn id="5806" fill="hold">
                            <p:stCondLst>
                              <p:cond delay="10000"/>
                            </p:stCondLst>
                            <p:childTnLst>
                              <p:par>
                                <p:cTn id="5807" nodeType="afterEffect" fill="hold" presetClass="exit" presetID="1">
                                  <p:stCondLst>
                                    <p:cond delay="1000"/>
                                  </p:stCondLst>
                                  <p:childTnLst>
                                    <p:set>
                                      <p:cBhvr>
                                        <p:cTn id="5808" dur="1" fill="hold">
                                          <p:stCondLst>
                                            <p:cond delay="0"/>
                                          </p:stCondLst>
                                        </p:cTn>
                                        <p:tgtEl>
                                          <p:spTgt spid="2676"/>
                                        </p:tgtEl>
                                        <p:attrNameLst>
                                          <p:attrName>style.visibility</p:attrName>
                                        </p:attrNameLst>
                                      </p:cBhvr>
                                      <p:to>
                                        <p:strVal val="hidden"/>
                                      </p:to>
                                    </p:set>
                                  </p:childTnLst>
                                </p:cTn>
                              </p:par>
                            </p:childTnLst>
                          </p:cTn>
                        </p:par>
                        <p:par>
                          <p:cTn id="5809" fill="hold">
                            <p:stCondLst>
                              <p:cond delay="11000"/>
                            </p:stCondLst>
                            <p:childTnLst>
                              <p:par>
                                <p:cTn id="5810" nodeType="afterEffect" fill="hold" presetClass="exit" presetID="1">
                                  <p:stCondLst>
                                    <p:cond delay="1000"/>
                                  </p:stCondLst>
                                  <p:childTnLst>
                                    <p:set>
                                      <p:cBhvr>
                                        <p:cTn id="5811" dur="1" fill="hold">
                                          <p:stCondLst>
                                            <p:cond delay="0"/>
                                          </p:stCondLst>
                                        </p:cTn>
                                        <p:tgtEl>
                                          <p:spTgt spid="2675"/>
                                        </p:tgtEl>
                                        <p:attrNameLst>
                                          <p:attrName>style.visibility</p:attrName>
                                        </p:attrNameLst>
                                      </p:cBhvr>
                                      <p:to>
                                        <p:strVal val="hidden"/>
                                      </p:to>
                                    </p:set>
                                  </p:childTnLst>
                                </p:cTn>
                              </p:par>
                            </p:childTnLst>
                          </p:cTn>
                        </p:par>
                        <p:par>
                          <p:cTn id="5812" fill="hold">
                            <p:stCondLst>
                              <p:cond delay="12000"/>
                            </p:stCondLst>
                            <p:childTnLst>
                              <p:par>
                                <p:cTn id="5813" nodeType="afterEffect" fill="hold" presetClass="exit" presetID="1">
                                  <p:stCondLst>
                                    <p:cond delay="1000"/>
                                  </p:stCondLst>
                                  <p:childTnLst>
                                    <p:set>
                                      <p:cBhvr>
                                        <p:cTn id="5814" dur="1" fill="hold">
                                          <p:stCondLst>
                                            <p:cond delay="0"/>
                                          </p:stCondLst>
                                        </p:cTn>
                                        <p:tgtEl>
                                          <p:spTgt spid="2674"/>
                                        </p:tgtEl>
                                        <p:attrNameLst>
                                          <p:attrName>style.visibility</p:attrName>
                                        </p:attrNameLst>
                                      </p:cBhvr>
                                      <p:to>
                                        <p:strVal val="hidden"/>
                                      </p:to>
                                    </p:set>
                                  </p:childTnLst>
                                </p:cTn>
                              </p:par>
                            </p:childTnLst>
                          </p:cTn>
                        </p:par>
                        <p:par>
                          <p:cTn id="5815" fill="hold">
                            <p:stCondLst>
                              <p:cond delay="13000"/>
                            </p:stCondLst>
                            <p:childTnLst>
                              <p:par>
                                <p:cTn id="5816" nodeType="afterEffect" fill="hold" presetClass="exit" presetID="1">
                                  <p:stCondLst>
                                    <p:cond delay="1000"/>
                                  </p:stCondLst>
                                  <p:childTnLst>
                                    <p:set>
                                      <p:cBhvr>
                                        <p:cTn id="5817" dur="1" fill="hold">
                                          <p:stCondLst>
                                            <p:cond delay="0"/>
                                          </p:stCondLst>
                                        </p:cTn>
                                        <p:tgtEl>
                                          <p:spTgt spid="2673"/>
                                        </p:tgtEl>
                                        <p:attrNameLst>
                                          <p:attrName>style.visibility</p:attrName>
                                        </p:attrNameLst>
                                      </p:cBhvr>
                                      <p:to>
                                        <p:strVal val="hidden"/>
                                      </p:to>
                                    </p:set>
                                  </p:childTnLst>
                                </p:cTn>
                              </p:par>
                            </p:childTnLst>
                          </p:cTn>
                        </p:par>
                        <p:par>
                          <p:cTn id="5818" fill="hold">
                            <p:stCondLst>
                              <p:cond delay="14000"/>
                            </p:stCondLst>
                            <p:childTnLst>
                              <p:par>
                                <p:cTn id="5819" nodeType="afterEffect" fill="hold" presetClass="exit" presetID="1">
                                  <p:stCondLst>
                                    <p:cond delay="1000"/>
                                  </p:stCondLst>
                                  <p:childTnLst>
                                    <p:set>
                                      <p:cBhvr>
                                        <p:cTn id="5820" dur="1" fill="hold">
                                          <p:stCondLst>
                                            <p:cond delay="0"/>
                                          </p:stCondLst>
                                        </p:cTn>
                                        <p:tgtEl>
                                          <p:spTgt spid="2672"/>
                                        </p:tgtEl>
                                        <p:attrNameLst>
                                          <p:attrName>style.visibility</p:attrName>
                                        </p:attrNameLst>
                                      </p:cBhvr>
                                      <p:to>
                                        <p:strVal val="hidden"/>
                                      </p:to>
                                    </p:set>
                                  </p:childTnLst>
                                </p:cTn>
                              </p:par>
                            </p:childTnLst>
                          </p:cTn>
                        </p:par>
                        <p:par>
                          <p:cTn id="5821" fill="hold">
                            <p:stCondLst>
                              <p:cond delay="15000"/>
                            </p:stCondLst>
                            <p:childTnLst>
                              <p:par>
                                <p:cTn id="5822" nodeType="afterEffect" fill="hold" presetClass="exit" presetID="1">
                                  <p:stCondLst>
                                    <p:cond delay="1000"/>
                                  </p:stCondLst>
                                  <p:childTnLst>
                                    <p:set>
                                      <p:cBhvr>
                                        <p:cTn id="5823" dur="1" fill="hold">
                                          <p:stCondLst>
                                            <p:cond delay="0"/>
                                          </p:stCondLst>
                                        </p:cTn>
                                        <p:tgtEl>
                                          <p:spTgt spid="2671"/>
                                        </p:tgtEl>
                                        <p:attrNameLst>
                                          <p:attrName>style.visibility</p:attrName>
                                        </p:attrNameLst>
                                      </p:cBhvr>
                                      <p:to>
                                        <p:strVal val="hidden"/>
                                      </p:to>
                                    </p:set>
                                  </p:childTnLst>
                                </p:cTn>
                              </p:par>
                            </p:childTnLst>
                          </p:cTn>
                        </p:par>
                        <p:par>
                          <p:cTn id="5824" fill="hold">
                            <p:stCondLst>
                              <p:cond delay="16000"/>
                            </p:stCondLst>
                            <p:childTnLst>
                              <p:par>
                                <p:cTn id="5825" nodeType="afterEffect" fill="hold" presetClass="exit" presetID="1">
                                  <p:stCondLst>
                                    <p:cond delay="1000"/>
                                  </p:stCondLst>
                                  <p:childTnLst>
                                    <p:set>
                                      <p:cBhvr>
                                        <p:cTn id="5826" dur="1" fill="hold">
                                          <p:stCondLst>
                                            <p:cond delay="0"/>
                                          </p:stCondLst>
                                        </p:cTn>
                                        <p:tgtEl>
                                          <p:spTgt spid="2670"/>
                                        </p:tgtEl>
                                        <p:attrNameLst>
                                          <p:attrName>style.visibility</p:attrName>
                                        </p:attrNameLst>
                                      </p:cBhvr>
                                      <p:to>
                                        <p:strVal val="hidden"/>
                                      </p:to>
                                    </p:set>
                                  </p:childTnLst>
                                </p:cTn>
                              </p:par>
                            </p:childTnLst>
                          </p:cTn>
                        </p:par>
                        <p:par>
                          <p:cTn id="5827" fill="hold">
                            <p:stCondLst>
                              <p:cond delay="17000"/>
                            </p:stCondLst>
                            <p:childTnLst>
                              <p:par>
                                <p:cTn id="5828" nodeType="afterEffect" fill="hold" presetClass="exit" presetID="1">
                                  <p:stCondLst>
                                    <p:cond delay="1000"/>
                                  </p:stCondLst>
                                  <p:childTnLst>
                                    <p:set>
                                      <p:cBhvr>
                                        <p:cTn id="5829" dur="1" fill="hold">
                                          <p:stCondLst>
                                            <p:cond delay="0"/>
                                          </p:stCondLst>
                                        </p:cTn>
                                        <p:tgtEl>
                                          <p:spTgt spid="2669"/>
                                        </p:tgtEl>
                                        <p:attrNameLst>
                                          <p:attrName>style.visibility</p:attrName>
                                        </p:attrNameLst>
                                      </p:cBhvr>
                                      <p:to>
                                        <p:strVal val="hidden"/>
                                      </p:to>
                                    </p:set>
                                  </p:childTnLst>
                                </p:cTn>
                              </p:par>
                            </p:childTnLst>
                          </p:cTn>
                        </p:par>
                        <p:par>
                          <p:cTn id="5830" fill="hold">
                            <p:stCondLst>
                              <p:cond delay="18000"/>
                            </p:stCondLst>
                            <p:childTnLst>
                              <p:par>
                                <p:cTn id="5831" nodeType="afterEffect" fill="hold" presetClass="exit" presetID="1">
                                  <p:stCondLst>
                                    <p:cond delay="1000"/>
                                  </p:stCondLst>
                                  <p:childTnLst>
                                    <p:set>
                                      <p:cBhvr>
                                        <p:cTn id="5832" dur="1" fill="hold">
                                          <p:stCondLst>
                                            <p:cond delay="0"/>
                                          </p:stCondLst>
                                        </p:cTn>
                                        <p:tgtEl>
                                          <p:spTgt spid="2668"/>
                                        </p:tgtEl>
                                        <p:attrNameLst>
                                          <p:attrName>style.visibility</p:attrName>
                                        </p:attrNameLst>
                                      </p:cBhvr>
                                      <p:to>
                                        <p:strVal val="hidden"/>
                                      </p:to>
                                    </p:set>
                                  </p:childTnLst>
                                </p:cTn>
                              </p:par>
                            </p:childTnLst>
                          </p:cTn>
                        </p:par>
                        <p:par>
                          <p:cTn id="5833" fill="hold">
                            <p:stCondLst>
                              <p:cond delay="19000"/>
                            </p:stCondLst>
                            <p:childTnLst>
                              <p:par>
                                <p:cTn id="5834" nodeType="afterEffect" fill="hold" presetClass="exit" presetID="1">
                                  <p:stCondLst>
                                    <p:cond delay="1000"/>
                                  </p:stCondLst>
                                  <p:childTnLst>
                                    <p:set>
                                      <p:cBhvr>
                                        <p:cTn id="5835" dur="1" fill="hold">
                                          <p:stCondLst>
                                            <p:cond delay="0"/>
                                          </p:stCondLst>
                                        </p:cTn>
                                        <p:tgtEl>
                                          <p:spTgt spid="2667"/>
                                        </p:tgtEl>
                                        <p:attrNameLst>
                                          <p:attrName>style.visibility</p:attrName>
                                        </p:attrNameLst>
                                      </p:cBhvr>
                                      <p:to>
                                        <p:strVal val="hidden"/>
                                      </p:to>
                                    </p:set>
                                  </p:childTnLst>
                                </p:cTn>
                              </p:par>
                            </p:childTnLst>
                          </p:cTn>
                        </p:par>
                        <p:par>
                          <p:cTn id="5836" fill="hold">
                            <p:stCondLst>
                              <p:cond delay="20000"/>
                            </p:stCondLst>
                            <p:childTnLst>
                              <p:par>
                                <p:cTn id="5837" nodeType="afterEffect" fill="hold" presetClass="exit" presetID="1">
                                  <p:stCondLst>
                                    <p:cond delay="1000"/>
                                  </p:stCondLst>
                                  <p:childTnLst>
                                    <p:set>
                                      <p:cBhvr>
                                        <p:cTn id="5838" dur="1" fill="hold">
                                          <p:stCondLst>
                                            <p:cond delay="0"/>
                                          </p:stCondLst>
                                        </p:cTn>
                                        <p:tgtEl>
                                          <p:spTgt spid="2666"/>
                                        </p:tgtEl>
                                        <p:attrNameLst>
                                          <p:attrName>style.visibility</p:attrName>
                                        </p:attrNameLst>
                                      </p:cBhvr>
                                      <p:to>
                                        <p:strVal val="hidden"/>
                                      </p:to>
                                    </p:set>
                                  </p:childTnLst>
                                </p:cTn>
                              </p:par>
                            </p:childTnLst>
                          </p:cTn>
                        </p:par>
                        <p:par>
                          <p:cTn id="5839" fill="hold">
                            <p:stCondLst>
                              <p:cond delay="21000"/>
                            </p:stCondLst>
                            <p:childTnLst>
                              <p:par>
                                <p:cTn id="5840" nodeType="afterEffect" fill="hold" presetClass="exit" presetID="1">
                                  <p:stCondLst>
                                    <p:cond delay="1000"/>
                                  </p:stCondLst>
                                  <p:childTnLst>
                                    <p:set>
                                      <p:cBhvr>
                                        <p:cTn id="5841" dur="1" fill="hold">
                                          <p:stCondLst>
                                            <p:cond delay="0"/>
                                          </p:stCondLst>
                                        </p:cTn>
                                        <p:tgtEl>
                                          <p:spTgt spid="2665"/>
                                        </p:tgtEl>
                                        <p:attrNameLst>
                                          <p:attrName>style.visibility</p:attrName>
                                        </p:attrNameLst>
                                      </p:cBhvr>
                                      <p:to>
                                        <p:strVal val="hidden"/>
                                      </p:to>
                                    </p:set>
                                  </p:childTnLst>
                                </p:cTn>
                              </p:par>
                            </p:childTnLst>
                          </p:cTn>
                        </p:par>
                        <p:par>
                          <p:cTn id="5842" fill="hold">
                            <p:stCondLst>
                              <p:cond delay="22000"/>
                            </p:stCondLst>
                            <p:childTnLst>
                              <p:par>
                                <p:cTn id="5843" nodeType="afterEffect" fill="hold" presetClass="exit" presetID="1">
                                  <p:stCondLst>
                                    <p:cond delay="1000"/>
                                  </p:stCondLst>
                                  <p:childTnLst>
                                    <p:set>
                                      <p:cBhvr>
                                        <p:cTn id="5844" dur="1" fill="hold">
                                          <p:stCondLst>
                                            <p:cond delay="0"/>
                                          </p:stCondLst>
                                        </p:cTn>
                                        <p:tgtEl>
                                          <p:spTgt spid="2664"/>
                                        </p:tgtEl>
                                        <p:attrNameLst>
                                          <p:attrName>style.visibility</p:attrName>
                                        </p:attrNameLst>
                                      </p:cBhvr>
                                      <p:to>
                                        <p:strVal val="hidden"/>
                                      </p:to>
                                    </p:set>
                                  </p:childTnLst>
                                </p:cTn>
                              </p:par>
                            </p:childTnLst>
                          </p:cTn>
                        </p:par>
                        <p:par>
                          <p:cTn id="5845" fill="hold">
                            <p:stCondLst>
                              <p:cond delay="23000"/>
                            </p:stCondLst>
                            <p:childTnLst>
                              <p:par>
                                <p:cTn id="5846" nodeType="afterEffect" fill="hold" presetClass="exit" presetID="1">
                                  <p:stCondLst>
                                    <p:cond delay="1000"/>
                                  </p:stCondLst>
                                  <p:childTnLst>
                                    <p:set>
                                      <p:cBhvr>
                                        <p:cTn id="5847" dur="1" fill="hold">
                                          <p:stCondLst>
                                            <p:cond delay="0"/>
                                          </p:stCondLst>
                                        </p:cTn>
                                        <p:tgtEl>
                                          <p:spTgt spid="2663"/>
                                        </p:tgtEl>
                                        <p:attrNameLst>
                                          <p:attrName>style.visibility</p:attrName>
                                        </p:attrNameLst>
                                      </p:cBhvr>
                                      <p:to>
                                        <p:strVal val="hidden"/>
                                      </p:to>
                                    </p:set>
                                  </p:childTnLst>
                                </p:cTn>
                              </p:par>
                            </p:childTnLst>
                          </p:cTn>
                        </p:par>
                        <p:par>
                          <p:cTn id="5848" fill="hold">
                            <p:stCondLst>
                              <p:cond delay="24000"/>
                            </p:stCondLst>
                            <p:childTnLst>
                              <p:par>
                                <p:cTn id="5849" nodeType="afterEffect" fill="hold" presetClass="exit" presetID="1">
                                  <p:stCondLst>
                                    <p:cond delay="1000"/>
                                  </p:stCondLst>
                                  <p:childTnLst>
                                    <p:set>
                                      <p:cBhvr>
                                        <p:cTn id="5850" dur="1" fill="hold">
                                          <p:stCondLst>
                                            <p:cond delay="9"/>
                                          </p:stCondLst>
                                        </p:cTn>
                                        <p:tgtEl>
                                          <p:spTgt spid="26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#75</a:t>
            </a:r>
            <a:endParaRPr b="0" lang="en-US" sz="4400" strike="noStrike" u="none">
              <a:solidFill>
                <a:srgbClr val="ffffff"/>
              </a:solidFill>
              <a:uFillTx/>
              <a:latin typeface="Arial"/>
            </a:endParaRPr>
          </a:p>
        </p:txBody>
      </p:sp>
      <p:sp>
        <p:nvSpPr>
          <p:cNvPr id="2688" name="PlaceHolder 65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 Spirit searches all things,  </a:t>
            </a:r>
            <a:endParaRPr b="0" lang="en-US" sz="3200" strike="noStrike" u="none">
              <a:solidFill>
                <a:srgbClr val="ffffff"/>
              </a:solidFill>
              <a:uFillTx/>
              <a:latin typeface="Arial"/>
            </a:endParaRPr>
          </a:p>
        </p:txBody>
      </p:sp>
      <p:sp>
        <p:nvSpPr>
          <p:cNvPr id="2689" name="PlaceHolder 65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el Espíritu todo lo escudriña, </a:t>
            </a:r>
            <a:endParaRPr b="0" lang="en-US" sz="3200" strike="noStrike" u="none">
              <a:solidFill>
                <a:srgbClr val="ffffff"/>
              </a:solidFill>
              <a:uFillTx/>
              <a:latin typeface="Arial"/>
            </a:endParaRPr>
          </a:p>
        </p:txBody>
      </p:sp>
      <p:sp>
        <p:nvSpPr>
          <p:cNvPr id="2690" name="PlaceHolder 65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l'Esprit sonde tout,</a:t>
            </a:r>
            <a:endParaRPr b="0" lang="en-US" sz="3200" strike="noStrike" u="none">
              <a:solidFill>
                <a:srgbClr val="ffffff"/>
              </a:solidFill>
              <a:uFillTx/>
              <a:latin typeface="Arial"/>
            </a:endParaRPr>
          </a:p>
        </p:txBody>
      </p:sp>
      <p:sp>
        <p:nvSpPr>
          <p:cNvPr id="2691" name="PlaceHolder 65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 γὰρ πνεῦμα πάντα ἐραυνᾷ,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#76</a:t>
            </a:r>
            <a:endParaRPr b="0" lang="en-US" sz="4400" strike="noStrike" u="none">
              <a:solidFill>
                <a:srgbClr val="ffffff"/>
              </a:solidFill>
              <a:uFillTx/>
              <a:latin typeface="Arial"/>
            </a:endParaRPr>
          </a:p>
        </p:txBody>
      </p:sp>
      <p:sp>
        <p:nvSpPr>
          <p:cNvPr id="269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2:8, Who knew the hidden wisdom which God ordained before the ages for our glory?  </a:t>
            </a:r>
            <a:endParaRPr b="0" lang="en-US" sz="3200" strike="noStrike" u="none">
              <a:solidFill>
                <a:srgbClr val="ffffff"/>
              </a:solidFill>
              <a:uFillTx/>
              <a:latin typeface="Arial"/>
            </a:endParaRPr>
          </a:p>
        </p:txBody>
      </p:sp>
      <p:sp>
        <p:nvSpPr>
          <p:cNvPr id="2694" name="PlaceHolder 66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2:8, ¿Quién conoció la sabiduría oculta que Dios preparó antes de los siglos para nuestra gloria? </a:t>
            </a:r>
            <a:endParaRPr b="0" lang="en-US" sz="3200" strike="noStrike" u="none">
              <a:solidFill>
                <a:srgbClr val="ffffff"/>
              </a:solidFill>
              <a:uFillTx/>
              <a:latin typeface="Arial"/>
            </a:endParaRPr>
          </a:p>
        </p:txBody>
      </p:sp>
      <p:sp>
        <p:nvSpPr>
          <p:cNvPr id="2695" name="PlaceHolder 66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2:8, qui connaissait la sagesse cachée que Dieu a ordonnée avant les siècles pour notre gloire?</a:t>
            </a:r>
            <a:endParaRPr b="0" lang="en-US" sz="3200" strike="noStrike" u="none">
              <a:solidFill>
                <a:srgbClr val="ffffff"/>
              </a:solidFill>
              <a:uFillTx/>
              <a:latin typeface="Arial"/>
            </a:endParaRPr>
          </a:p>
        </p:txBody>
      </p:sp>
      <p:sp>
        <p:nvSpPr>
          <p:cNvPr id="2696" name="TextBox 19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97" name="TextBox 19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98" name="TextBox 19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99" name="TextBox 19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00" name="TextBox 19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01" name="TextBox 19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02" name="TextBox 19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03" name="TextBox 19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04" name="TextBox 19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05" name="TextBox 19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06" name="TextBox 19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07" name="TextBox 19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08" name="TextBox 19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09" name="TextBox 19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10" name="TextBox 19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11" name="TextBox 19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12" name="TextBox 19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13" name="TextBox 19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14" name="TextBox 19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15" name="TextBox 19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16" name="TextBox 19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17" name="TextBox 19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18" name="TextBox 19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19" name="TextBox 19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20" name="TextBox 19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21" name="TextBox 19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851" dur="indefinite" restart="never" nodeType="tmRoot">
          <p:childTnLst>
            <p:seq>
              <p:cTn id="5852" dur="indefinite" nodeType="mainSeq">
                <p:childTnLst>
                  <p:par>
                    <p:cTn id="5853" fill="hold">
                      <p:stCondLst>
                        <p:cond delay="indefinite"/>
                      </p:stCondLst>
                      <p:childTnLst>
                        <p:par>
                          <p:cTn id="5854" fill="hold">
                            <p:stCondLst>
                              <p:cond delay="0"/>
                            </p:stCondLst>
                            <p:childTnLst>
                              <p:par>
                                <p:cTn id="5855" nodeType="clickEffect" fill="hold" presetClass="exit" presetID="1">
                                  <p:stCondLst>
                                    <p:cond delay="1000"/>
                                  </p:stCondLst>
                                  <p:childTnLst>
                                    <p:set>
                                      <p:cBhvr>
                                        <p:cTn id="5856" dur="1" fill="hold">
                                          <p:stCondLst>
                                            <p:cond delay="0"/>
                                          </p:stCondLst>
                                        </p:cTn>
                                        <p:tgtEl>
                                          <p:spTgt spid="2721"/>
                                        </p:tgtEl>
                                        <p:attrNameLst>
                                          <p:attrName>style.visibility</p:attrName>
                                        </p:attrNameLst>
                                      </p:cBhvr>
                                      <p:to>
                                        <p:strVal val="hidden"/>
                                      </p:to>
                                    </p:set>
                                  </p:childTnLst>
                                </p:cTn>
                              </p:par>
                            </p:childTnLst>
                          </p:cTn>
                        </p:par>
                        <p:par>
                          <p:cTn id="5857" fill="hold">
                            <p:stCondLst>
                              <p:cond delay="1000"/>
                            </p:stCondLst>
                            <p:childTnLst>
                              <p:par>
                                <p:cTn id="5858" nodeType="afterEffect" fill="hold" presetClass="exit" presetID="1">
                                  <p:stCondLst>
                                    <p:cond delay="1000"/>
                                  </p:stCondLst>
                                  <p:childTnLst>
                                    <p:set>
                                      <p:cBhvr>
                                        <p:cTn id="5859" dur="1" fill="hold">
                                          <p:stCondLst>
                                            <p:cond delay="0"/>
                                          </p:stCondLst>
                                        </p:cTn>
                                        <p:tgtEl>
                                          <p:spTgt spid="2720"/>
                                        </p:tgtEl>
                                        <p:attrNameLst>
                                          <p:attrName>style.visibility</p:attrName>
                                        </p:attrNameLst>
                                      </p:cBhvr>
                                      <p:to>
                                        <p:strVal val="hidden"/>
                                      </p:to>
                                    </p:set>
                                  </p:childTnLst>
                                </p:cTn>
                              </p:par>
                            </p:childTnLst>
                          </p:cTn>
                        </p:par>
                        <p:par>
                          <p:cTn id="5860" fill="hold">
                            <p:stCondLst>
                              <p:cond delay="2000"/>
                            </p:stCondLst>
                            <p:childTnLst>
                              <p:par>
                                <p:cTn id="5861" nodeType="afterEffect" fill="hold" presetClass="exit" presetID="1">
                                  <p:stCondLst>
                                    <p:cond delay="1000"/>
                                  </p:stCondLst>
                                  <p:childTnLst>
                                    <p:set>
                                      <p:cBhvr>
                                        <p:cTn id="5862" dur="1" fill="hold">
                                          <p:stCondLst>
                                            <p:cond delay="0"/>
                                          </p:stCondLst>
                                        </p:cTn>
                                        <p:tgtEl>
                                          <p:spTgt spid="2719"/>
                                        </p:tgtEl>
                                        <p:attrNameLst>
                                          <p:attrName>style.visibility</p:attrName>
                                        </p:attrNameLst>
                                      </p:cBhvr>
                                      <p:to>
                                        <p:strVal val="hidden"/>
                                      </p:to>
                                    </p:set>
                                  </p:childTnLst>
                                </p:cTn>
                              </p:par>
                            </p:childTnLst>
                          </p:cTn>
                        </p:par>
                        <p:par>
                          <p:cTn id="5863" fill="hold">
                            <p:stCondLst>
                              <p:cond delay="3000"/>
                            </p:stCondLst>
                            <p:childTnLst>
                              <p:par>
                                <p:cTn id="5864" nodeType="afterEffect" fill="hold" presetClass="exit" presetID="1">
                                  <p:stCondLst>
                                    <p:cond delay="1000"/>
                                  </p:stCondLst>
                                  <p:childTnLst>
                                    <p:set>
                                      <p:cBhvr>
                                        <p:cTn id="5865" dur="1" fill="hold">
                                          <p:stCondLst>
                                            <p:cond delay="0"/>
                                          </p:stCondLst>
                                        </p:cTn>
                                        <p:tgtEl>
                                          <p:spTgt spid="2718"/>
                                        </p:tgtEl>
                                        <p:attrNameLst>
                                          <p:attrName>style.visibility</p:attrName>
                                        </p:attrNameLst>
                                      </p:cBhvr>
                                      <p:to>
                                        <p:strVal val="hidden"/>
                                      </p:to>
                                    </p:set>
                                  </p:childTnLst>
                                </p:cTn>
                              </p:par>
                            </p:childTnLst>
                          </p:cTn>
                        </p:par>
                        <p:par>
                          <p:cTn id="5866" fill="hold">
                            <p:stCondLst>
                              <p:cond delay="4000"/>
                            </p:stCondLst>
                            <p:childTnLst>
                              <p:par>
                                <p:cTn id="5867" nodeType="afterEffect" fill="hold" presetClass="exit" presetID="1">
                                  <p:stCondLst>
                                    <p:cond delay="1000"/>
                                  </p:stCondLst>
                                  <p:childTnLst>
                                    <p:set>
                                      <p:cBhvr>
                                        <p:cTn id="5868" dur="1" fill="hold">
                                          <p:stCondLst>
                                            <p:cond delay="0"/>
                                          </p:stCondLst>
                                        </p:cTn>
                                        <p:tgtEl>
                                          <p:spTgt spid="2717"/>
                                        </p:tgtEl>
                                        <p:attrNameLst>
                                          <p:attrName>style.visibility</p:attrName>
                                        </p:attrNameLst>
                                      </p:cBhvr>
                                      <p:to>
                                        <p:strVal val="hidden"/>
                                      </p:to>
                                    </p:set>
                                  </p:childTnLst>
                                </p:cTn>
                              </p:par>
                            </p:childTnLst>
                          </p:cTn>
                        </p:par>
                        <p:par>
                          <p:cTn id="5869" fill="hold">
                            <p:stCondLst>
                              <p:cond delay="5000"/>
                            </p:stCondLst>
                            <p:childTnLst>
                              <p:par>
                                <p:cTn id="5870" nodeType="afterEffect" fill="hold" presetClass="exit" presetID="1">
                                  <p:stCondLst>
                                    <p:cond delay="1000"/>
                                  </p:stCondLst>
                                  <p:childTnLst>
                                    <p:set>
                                      <p:cBhvr>
                                        <p:cTn id="5871" dur="1" fill="hold">
                                          <p:stCondLst>
                                            <p:cond delay="0"/>
                                          </p:stCondLst>
                                        </p:cTn>
                                        <p:tgtEl>
                                          <p:spTgt spid="2716"/>
                                        </p:tgtEl>
                                        <p:attrNameLst>
                                          <p:attrName>style.visibility</p:attrName>
                                        </p:attrNameLst>
                                      </p:cBhvr>
                                      <p:to>
                                        <p:strVal val="hidden"/>
                                      </p:to>
                                    </p:set>
                                  </p:childTnLst>
                                </p:cTn>
                              </p:par>
                            </p:childTnLst>
                          </p:cTn>
                        </p:par>
                        <p:par>
                          <p:cTn id="5872" fill="hold">
                            <p:stCondLst>
                              <p:cond delay="6000"/>
                            </p:stCondLst>
                            <p:childTnLst>
                              <p:par>
                                <p:cTn id="5873" nodeType="afterEffect" fill="hold" presetClass="exit" presetID="1">
                                  <p:stCondLst>
                                    <p:cond delay="1000"/>
                                  </p:stCondLst>
                                  <p:childTnLst>
                                    <p:set>
                                      <p:cBhvr>
                                        <p:cTn id="5874" dur="1" fill="hold">
                                          <p:stCondLst>
                                            <p:cond delay="0"/>
                                          </p:stCondLst>
                                        </p:cTn>
                                        <p:tgtEl>
                                          <p:spTgt spid="2715"/>
                                        </p:tgtEl>
                                        <p:attrNameLst>
                                          <p:attrName>style.visibility</p:attrName>
                                        </p:attrNameLst>
                                      </p:cBhvr>
                                      <p:to>
                                        <p:strVal val="hidden"/>
                                      </p:to>
                                    </p:set>
                                  </p:childTnLst>
                                </p:cTn>
                              </p:par>
                            </p:childTnLst>
                          </p:cTn>
                        </p:par>
                        <p:par>
                          <p:cTn id="5875" fill="hold">
                            <p:stCondLst>
                              <p:cond delay="7000"/>
                            </p:stCondLst>
                            <p:childTnLst>
                              <p:par>
                                <p:cTn id="5876" nodeType="afterEffect" fill="hold" presetClass="exit" presetID="1">
                                  <p:stCondLst>
                                    <p:cond delay="1000"/>
                                  </p:stCondLst>
                                  <p:childTnLst>
                                    <p:set>
                                      <p:cBhvr>
                                        <p:cTn id="5877" dur="1" fill="hold">
                                          <p:stCondLst>
                                            <p:cond delay="0"/>
                                          </p:stCondLst>
                                        </p:cTn>
                                        <p:tgtEl>
                                          <p:spTgt spid="2714"/>
                                        </p:tgtEl>
                                        <p:attrNameLst>
                                          <p:attrName>style.visibility</p:attrName>
                                        </p:attrNameLst>
                                      </p:cBhvr>
                                      <p:to>
                                        <p:strVal val="hidden"/>
                                      </p:to>
                                    </p:set>
                                  </p:childTnLst>
                                </p:cTn>
                              </p:par>
                            </p:childTnLst>
                          </p:cTn>
                        </p:par>
                        <p:par>
                          <p:cTn id="5878" fill="hold">
                            <p:stCondLst>
                              <p:cond delay="8000"/>
                            </p:stCondLst>
                            <p:childTnLst>
                              <p:par>
                                <p:cTn id="5879" nodeType="afterEffect" fill="hold" presetClass="exit" presetID="1">
                                  <p:stCondLst>
                                    <p:cond delay="1000"/>
                                  </p:stCondLst>
                                  <p:childTnLst>
                                    <p:set>
                                      <p:cBhvr>
                                        <p:cTn id="5880" dur="1" fill="hold">
                                          <p:stCondLst>
                                            <p:cond delay="0"/>
                                          </p:stCondLst>
                                        </p:cTn>
                                        <p:tgtEl>
                                          <p:spTgt spid="2713"/>
                                        </p:tgtEl>
                                        <p:attrNameLst>
                                          <p:attrName>style.visibility</p:attrName>
                                        </p:attrNameLst>
                                      </p:cBhvr>
                                      <p:to>
                                        <p:strVal val="hidden"/>
                                      </p:to>
                                    </p:set>
                                  </p:childTnLst>
                                </p:cTn>
                              </p:par>
                            </p:childTnLst>
                          </p:cTn>
                        </p:par>
                        <p:par>
                          <p:cTn id="5881" fill="hold">
                            <p:stCondLst>
                              <p:cond delay="9000"/>
                            </p:stCondLst>
                            <p:childTnLst>
                              <p:par>
                                <p:cTn id="5882" nodeType="afterEffect" fill="hold" presetClass="exit" presetID="1">
                                  <p:stCondLst>
                                    <p:cond delay="1000"/>
                                  </p:stCondLst>
                                  <p:childTnLst>
                                    <p:set>
                                      <p:cBhvr>
                                        <p:cTn id="5883" dur="1" fill="hold">
                                          <p:stCondLst>
                                            <p:cond delay="0"/>
                                          </p:stCondLst>
                                        </p:cTn>
                                        <p:tgtEl>
                                          <p:spTgt spid="2712"/>
                                        </p:tgtEl>
                                        <p:attrNameLst>
                                          <p:attrName>style.visibility</p:attrName>
                                        </p:attrNameLst>
                                      </p:cBhvr>
                                      <p:to>
                                        <p:strVal val="hidden"/>
                                      </p:to>
                                    </p:set>
                                  </p:childTnLst>
                                </p:cTn>
                              </p:par>
                            </p:childTnLst>
                          </p:cTn>
                        </p:par>
                        <p:par>
                          <p:cTn id="5884" fill="hold">
                            <p:stCondLst>
                              <p:cond delay="10000"/>
                            </p:stCondLst>
                            <p:childTnLst>
                              <p:par>
                                <p:cTn id="5885" nodeType="afterEffect" fill="hold" presetClass="exit" presetID="1">
                                  <p:stCondLst>
                                    <p:cond delay="1000"/>
                                  </p:stCondLst>
                                  <p:childTnLst>
                                    <p:set>
                                      <p:cBhvr>
                                        <p:cTn id="5886" dur="1" fill="hold">
                                          <p:stCondLst>
                                            <p:cond delay="0"/>
                                          </p:stCondLst>
                                        </p:cTn>
                                        <p:tgtEl>
                                          <p:spTgt spid="2711"/>
                                        </p:tgtEl>
                                        <p:attrNameLst>
                                          <p:attrName>style.visibility</p:attrName>
                                        </p:attrNameLst>
                                      </p:cBhvr>
                                      <p:to>
                                        <p:strVal val="hidden"/>
                                      </p:to>
                                    </p:set>
                                  </p:childTnLst>
                                </p:cTn>
                              </p:par>
                            </p:childTnLst>
                          </p:cTn>
                        </p:par>
                        <p:par>
                          <p:cTn id="5887" fill="hold">
                            <p:stCondLst>
                              <p:cond delay="11000"/>
                            </p:stCondLst>
                            <p:childTnLst>
                              <p:par>
                                <p:cTn id="5888" nodeType="afterEffect" fill="hold" presetClass="exit" presetID="1">
                                  <p:stCondLst>
                                    <p:cond delay="1000"/>
                                  </p:stCondLst>
                                  <p:childTnLst>
                                    <p:set>
                                      <p:cBhvr>
                                        <p:cTn id="5889" dur="1" fill="hold">
                                          <p:stCondLst>
                                            <p:cond delay="0"/>
                                          </p:stCondLst>
                                        </p:cTn>
                                        <p:tgtEl>
                                          <p:spTgt spid="2710"/>
                                        </p:tgtEl>
                                        <p:attrNameLst>
                                          <p:attrName>style.visibility</p:attrName>
                                        </p:attrNameLst>
                                      </p:cBhvr>
                                      <p:to>
                                        <p:strVal val="hidden"/>
                                      </p:to>
                                    </p:set>
                                  </p:childTnLst>
                                </p:cTn>
                              </p:par>
                            </p:childTnLst>
                          </p:cTn>
                        </p:par>
                        <p:par>
                          <p:cTn id="5890" fill="hold">
                            <p:stCondLst>
                              <p:cond delay="12000"/>
                            </p:stCondLst>
                            <p:childTnLst>
                              <p:par>
                                <p:cTn id="5891" nodeType="afterEffect" fill="hold" presetClass="exit" presetID="1">
                                  <p:stCondLst>
                                    <p:cond delay="1000"/>
                                  </p:stCondLst>
                                  <p:childTnLst>
                                    <p:set>
                                      <p:cBhvr>
                                        <p:cTn id="5892" dur="1" fill="hold">
                                          <p:stCondLst>
                                            <p:cond delay="0"/>
                                          </p:stCondLst>
                                        </p:cTn>
                                        <p:tgtEl>
                                          <p:spTgt spid="2709"/>
                                        </p:tgtEl>
                                        <p:attrNameLst>
                                          <p:attrName>style.visibility</p:attrName>
                                        </p:attrNameLst>
                                      </p:cBhvr>
                                      <p:to>
                                        <p:strVal val="hidden"/>
                                      </p:to>
                                    </p:set>
                                  </p:childTnLst>
                                </p:cTn>
                              </p:par>
                            </p:childTnLst>
                          </p:cTn>
                        </p:par>
                        <p:par>
                          <p:cTn id="5893" fill="hold">
                            <p:stCondLst>
                              <p:cond delay="13000"/>
                            </p:stCondLst>
                            <p:childTnLst>
                              <p:par>
                                <p:cTn id="5894" nodeType="afterEffect" fill="hold" presetClass="exit" presetID="1">
                                  <p:stCondLst>
                                    <p:cond delay="1000"/>
                                  </p:stCondLst>
                                  <p:childTnLst>
                                    <p:set>
                                      <p:cBhvr>
                                        <p:cTn id="5895" dur="1" fill="hold">
                                          <p:stCondLst>
                                            <p:cond delay="0"/>
                                          </p:stCondLst>
                                        </p:cTn>
                                        <p:tgtEl>
                                          <p:spTgt spid="2708"/>
                                        </p:tgtEl>
                                        <p:attrNameLst>
                                          <p:attrName>style.visibility</p:attrName>
                                        </p:attrNameLst>
                                      </p:cBhvr>
                                      <p:to>
                                        <p:strVal val="hidden"/>
                                      </p:to>
                                    </p:set>
                                  </p:childTnLst>
                                </p:cTn>
                              </p:par>
                            </p:childTnLst>
                          </p:cTn>
                        </p:par>
                        <p:par>
                          <p:cTn id="5896" fill="hold">
                            <p:stCondLst>
                              <p:cond delay="14000"/>
                            </p:stCondLst>
                            <p:childTnLst>
                              <p:par>
                                <p:cTn id="5897" nodeType="afterEffect" fill="hold" presetClass="exit" presetID="1">
                                  <p:stCondLst>
                                    <p:cond delay="1000"/>
                                  </p:stCondLst>
                                  <p:childTnLst>
                                    <p:set>
                                      <p:cBhvr>
                                        <p:cTn id="5898" dur="1" fill="hold">
                                          <p:stCondLst>
                                            <p:cond delay="0"/>
                                          </p:stCondLst>
                                        </p:cTn>
                                        <p:tgtEl>
                                          <p:spTgt spid="2707"/>
                                        </p:tgtEl>
                                        <p:attrNameLst>
                                          <p:attrName>style.visibility</p:attrName>
                                        </p:attrNameLst>
                                      </p:cBhvr>
                                      <p:to>
                                        <p:strVal val="hidden"/>
                                      </p:to>
                                    </p:set>
                                  </p:childTnLst>
                                </p:cTn>
                              </p:par>
                            </p:childTnLst>
                          </p:cTn>
                        </p:par>
                        <p:par>
                          <p:cTn id="5899" fill="hold">
                            <p:stCondLst>
                              <p:cond delay="15000"/>
                            </p:stCondLst>
                            <p:childTnLst>
                              <p:par>
                                <p:cTn id="5900" nodeType="afterEffect" fill="hold" presetClass="exit" presetID="1">
                                  <p:stCondLst>
                                    <p:cond delay="1000"/>
                                  </p:stCondLst>
                                  <p:childTnLst>
                                    <p:set>
                                      <p:cBhvr>
                                        <p:cTn id="5901" dur="1" fill="hold">
                                          <p:stCondLst>
                                            <p:cond delay="0"/>
                                          </p:stCondLst>
                                        </p:cTn>
                                        <p:tgtEl>
                                          <p:spTgt spid="2706"/>
                                        </p:tgtEl>
                                        <p:attrNameLst>
                                          <p:attrName>style.visibility</p:attrName>
                                        </p:attrNameLst>
                                      </p:cBhvr>
                                      <p:to>
                                        <p:strVal val="hidden"/>
                                      </p:to>
                                    </p:set>
                                  </p:childTnLst>
                                </p:cTn>
                              </p:par>
                            </p:childTnLst>
                          </p:cTn>
                        </p:par>
                        <p:par>
                          <p:cTn id="5902" fill="hold">
                            <p:stCondLst>
                              <p:cond delay="16000"/>
                            </p:stCondLst>
                            <p:childTnLst>
                              <p:par>
                                <p:cTn id="5903" nodeType="afterEffect" fill="hold" presetClass="exit" presetID="1">
                                  <p:stCondLst>
                                    <p:cond delay="1000"/>
                                  </p:stCondLst>
                                  <p:childTnLst>
                                    <p:set>
                                      <p:cBhvr>
                                        <p:cTn id="5904" dur="1" fill="hold">
                                          <p:stCondLst>
                                            <p:cond delay="0"/>
                                          </p:stCondLst>
                                        </p:cTn>
                                        <p:tgtEl>
                                          <p:spTgt spid="2705"/>
                                        </p:tgtEl>
                                        <p:attrNameLst>
                                          <p:attrName>style.visibility</p:attrName>
                                        </p:attrNameLst>
                                      </p:cBhvr>
                                      <p:to>
                                        <p:strVal val="hidden"/>
                                      </p:to>
                                    </p:set>
                                  </p:childTnLst>
                                </p:cTn>
                              </p:par>
                            </p:childTnLst>
                          </p:cTn>
                        </p:par>
                        <p:par>
                          <p:cTn id="5905" fill="hold">
                            <p:stCondLst>
                              <p:cond delay="17000"/>
                            </p:stCondLst>
                            <p:childTnLst>
                              <p:par>
                                <p:cTn id="5906" nodeType="afterEffect" fill="hold" presetClass="exit" presetID="1">
                                  <p:stCondLst>
                                    <p:cond delay="1000"/>
                                  </p:stCondLst>
                                  <p:childTnLst>
                                    <p:set>
                                      <p:cBhvr>
                                        <p:cTn id="5907" dur="1" fill="hold">
                                          <p:stCondLst>
                                            <p:cond delay="0"/>
                                          </p:stCondLst>
                                        </p:cTn>
                                        <p:tgtEl>
                                          <p:spTgt spid="2704"/>
                                        </p:tgtEl>
                                        <p:attrNameLst>
                                          <p:attrName>style.visibility</p:attrName>
                                        </p:attrNameLst>
                                      </p:cBhvr>
                                      <p:to>
                                        <p:strVal val="hidden"/>
                                      </p:to>
                                    </p:set>
                                  </p:childTnLst>
                                </p:cTn>
                              </p:par>
                            </p:childTnLst>
                          </p:cTn>
                        </p:par>
                        <p:par>
                          <p:cTn id="5908" fill="hold">
                            <p:stCondLst>
                              <p:cond delay="18000"/>
                            </p:stCondLst>
                            <p:childTnLst>
                              <p:par>
                                <p:cTn id="5909" nodeType="afterEffect" fill="hold" presetClass="exit" presetID="1">
                                  <p:stCondLst>
                                    <p:cond delay="1000"/>
                                  </p:stCondLst>
                                  <p:childTnLst>
                                    <p:set>
                                      <p:cBhvr>
                                        <p:cTn id="5910" dur="1" fill="hold">
                                          <p:stCondLst>
                                            <p:cond delay="0"/>
                                          </p:stCondLst>
                                        </p:cTn>
                                        <p:tgtEl>
                                          <p:spTgt spid="2703"/>
                                        </p:tgtEl>
                                        <p:attrNameLst>
                                          <p:attrName>style.visibility</p:attrName>
                                        </p:attrNameLst>
                                      </p:cBhvr>
                                      <p:to>
                                        <p:strVal val="hidden"/>
                                      </p:to>
                                    </p:set>
                                  </p:childTnLst>
                                </p:cTn>
                              </p:par>
                            </p:childTnLst>
                          </p:cTn>
                        </p:par>
                        <p:par>
                          <p:cTn id="5911" fill="hold">
                            <p:stCondLst>
                              <p:cond delay="19000"/>
                            </p:stCondLst>
                            <p:childTnLst>
                              <p:par>
                                <p:cTn id="5912" nodeType="afterEffect" fill="hold" presetClass="exit" presetID="1">
                                  <p:stCondLst>
                                    <p:cond delay="1000"/>
                                  </p:stCondLst>
                                  <p:childTnLst>
                                    <p:set>
                                      <p:cBhvr>
                                        <p:cTn id="5913" dur="1" fill="hold">
                                          <p:stCondLst>
                                            <p:cond delay="0"/>
                                          </p:stCondLst>
                                        </p:cTn>
                                        <p:tgtEl>
                                          <p:spTgt spid="2702"/>
                                        </p:tgtEl>
                                        <p:attrNameLst>
                                          <p:attrName>style.visibility</p:attrName>
                                        </p:attrNameLst>
                                      </p:cBhvr>
                                      <p:to>
                                        <p:strVal val="hidden"/>
                                      </p:to>
                                    </p:set>
                                  </p:childTnLst>
                                </p:cTn>
                              </p:par>
                            </p:childTnLst>
                          </p:cTn>
                        </p:par>
                        <p:par>
                          <p:cTn id="5914" fill="hold">
                            <p:stCondLst>
                              <p:cond delay="20000"/>
                            </p:stCondLst>
                            <p:childTnLst>
                              <p:par>
                                <p:cTn id="5915" nodeType="afterEffect" fill="hold" presetClass="exit" presetID="1">
                                  <p:stCondLst>
                                    <p:cond delay="1000"/>
                                  </p:stCondLst>
                                  <p:childTnLst>
                                    <p:set>
                                      <p:cBhvr>
                                        <p:cTn id="5916" dur="1" fill="hold">
                                          <p:stCondLst>
                                            <p:cond delay="0"/>
                                          </p:stCondLst>
                                        </p:cTn>
                                        <p:tgtEl>
                                          <p:spTgt spid="2701"/>
                                        </p:tgtEl>
                                        <p:attrNameLst>
                                          <p:attrName>style.visibility</p:attrName>
                                        </p:attrNameLst>
                                      </p:cBhvr>
                                      <p:to>
                                        <p:strVal val="hidden"/>
                                      </p:to>
                                    </p:set>
                                  </p:childTnLst>
                                </p:cTn>
                              </p:par>
                            </p:childTnLst>
                          </p:cTn>
                        </p:par>
                        <p:par>
                          <p:cTn id="5917" fill="hold">
                            <p:stCondLst>
                              <p:cond delay="21000"/>
                            </p:stCondLst>
                            <p:childTnLst>
                              <p:par>
                                <p:cTn id="5918" nodeType="afterEffect" fill="hold" presetClass="exit" presetID="1">
                                  <p:stCondLst>
                                    <p:cond delay="1000"/>
                                  </p:stCondLst>
                                  <p:childTnLst>
                                    <p:set>
                                      <p:cBhvr>
                                        <p:cTn id="5919" dur="1" fill="hold">
                                          <p:stCondLst>
                                            <p:cond delay="0"/>
                                          </p:stCondLst>
                                        </p:cTn>
                                        <p:tgtEl>
                                          <p:spTgt spid="2700"/>
                                        </p:tgtEl>
                                        <p:attrNameLst>
                                          <p:attrName>style.visibility</p:attrName>
                                        </p:attrNameLst>
                                      </p:cBhvr>
                                      <p:to>
                                        <p:strVal val="hidden"/>
                                      </p:to>
                                    </p:set>
                                  </p:childTnLst>
                                </p:cTn>
                              </p:par>
                            </p:childTnLst>
                          </p:cTn>
                        </p:par>
                        <p:par>
                          <p:cTn id="5920" fill="hold">
                            <p:stCondLst>
                              <p:cond delay="22000"/>
                            </p:stCondLst>
                            <p:childTnLst>
                              <p:par>
                                <p:cTn id="5921" nodeType="afterEffect" fill="hold" presetClass="exit" presetID="1">
                                  <p:stCondLst>
                                    <p:cond delay="1000"/>
                                  </p:stCondLst>
                                  <p:childTnLst>
                                    <p:set>
                                      <p:cBhvr>
                                        <p:cTn id="5922" dur="1" fill="hold">
                                          <p:stCondLst>
                                            <p:cond delay="0"/>
                                          </p:stCondLst>
                                        </p:cTn>
                                        <p:tgtEl>
                                          <p:spTgt spid="2699"/>
                                        </p:tgtEl>
                                        <p:attrNameLst>
                                          <p:attrName>style.visibility</p:attrName>
                                        </p:attrNameLst>
                                      </p:cBhvr>
                                      <p:to>
                                        <p:strVal val="hidden"/>
                                      </p:to>
                                    </p:set>
                                  </p:childTnLst>
                                </p:cTn>
                              </p:par>
                            </p:childTnLst>
                          </p:cTn>
                        </p:par>
                        <p:par>
                          <p:cTn id="5923" fill="hold">
                            <p:stCondLst>
                              <p:cond delay="23000"/>
                            </p:stCondLst>
                            <p:childTnLst>
                              <p:par>
                                <p:cTn id="5924" nodeType="afterEffect" fill="hold" presetClass="exit" presetID="1">
                                  <p:stCondLst>
                                    <p:cond delay="1000"/>
                                  </p:stCondLst>
                                  <p:childTnLst>
                                    <p:set>
                                      <p:cBhvr>
                                        <p:cTn id="5925" dur="1" fill="hold">
                                          <p:stCondLst>
                                            <p:cond delay="0"/>
                                          </p:stCondLst>
                                        </p:cTn>
                                        <p:tgtEl>
                                          <p:spTgt spid="2698"/>
                                        </p:tgtEl>
                                        <p:attrNameLst>
                                          <p:attrName>style.visibility</p:attrName>
                                        </p:attrNameLst>
                                      </p:cBhvr>
                                      <p:to>
                                        <p:strVal val="hidden"/>
                                      </p:to>
                                    </p:set>
                                  </p:childTnLst>
                                </p:cTn>
                              </p:par>
                            </p:childTnLst>
                          </p:cTn>
                        </p:par>
                        <p:par>
                          <p:cTn id="5926" fill="hold">
                            <p:stCondLst>
                              <p:cond delay="24000"/>
                            </p:stCondLst>
                            <p:childTnLst>
                              <p:par>
                                <p:cTn id="5927" nodeType="afterEffect" fill="hold" presetClass="exit" presetID="1">
                                  <p:stCondLst>
                                    <p:cond delay="1000"/>
                                  </p:stCondLst>
                                  <p:childTnLst>
                                    <p:set>
                                      <p:cBhvr>
                                        <p:cTn id="5928" dur="1" fill="hold">
                                          <p:stCondLst>
                                            <p:cond delay="9"/>
                                          </p:stCondLst>
                                        </p:cTn>
                                        <p:tgtEl>
                                          <p:spTgt spid="26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#76</a:t>
            </a:r>
            <a:endParaRPr b="0" lang="en-US" sz="4400" strike="noStrike" u="none">
              <a:solidFill>
                <a:srgbClr val="ffffff"/>
              </a:solidFill>
              <a:uFillTx/>
              <a:latin typeface="Arial"/>
            </a:endParaRPr>
          </a:p>
        </p:txBody>
      </p:sp>
      <p:sp>
        <p:nvSpPr>
          <p:cNvPr id="2723" name="PlaceHolder 66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which none of the rulers of this age knew;  </a:t>
            </a:r>
            <a:endParaRPr b="0" lang="en-US" sz="3200" strike="noStrike" u="none">
              <a:solidFill>
                <a:srgbClr val="ffffff"/>
              </a:solidFill>
              <a:uFillTx/>
              <a:latin typeface="Arial"/>
            </a:endParaRPr>
          </a:p>
        </p:txBody>
      </p:sp>
      <p:sp>
        <p:nvSpPr>
          <p:cNvPr id="2724" name="PlaceHolder 66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 cual ninguno de los poderosos de este mundo conoció, </a:t>
            </a:r>
            <a:endParaRPr b="0" lang="en-US" sz="3200" strike="noStrike" u="none">
              <a:solidFill>
                <a:srgbClr val="ffffff"/>
              </a:solidFill>
              <a:uFillTx/>
              <a:latin typeface="Arial"/>
            </a:endParaRPr>
          </a:p>
        </p:txBody>
      </p:sp>
      <p:sp>
        <p:nvSpPr>
          <p:cNvPr id="2725" name="PlaceHolder 66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sagesse qu'aucun des chefs de ce siècle n'a connue,</a:t>
            </a:r>
            <a:endParaRPr b="0" lang="en-US" sz="3200" strike="noStrike" u="none">
              <a:solidFill>
                <a:srgbClr val="ffffff"/>
              </a:solidFill>
              <a:uFillTx/>
              <a:latin typeface="Arial"/>
            </a:endParaRPr>
          </a:p>
        </p:txBody>
      </p:sp>
      <p:sp>
        <p:nvSpPr>
          <p:cNvPr id="2726" name="PlaceHolder 66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ἣν οὐδεὶς τῶν ἀρχόντων τοῦ αἰῶνος τούτου ἔγνωκεν,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#77</a:t>
            </a:r>
            <a:endParaRPr b="0" lang="en-US" sz="4400" strike="noStrike" u="none">
              <a:solidFill>
                <a:srgbClr val="ffffff"/>
              </a:solidFill>
              <a:uFillTx/>
              <a:latin typeface="Arial"/>
            </a:endParaRPr>
          </a:p>
        </p:txBody>
      </p:sp>
      <p:sp>
        <p:nvSpPr>
          <p:cNvPr id="272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7:34, what does she who is married care about?  </a:t>
            </a:r>
            <a:endParaRPr b="0" lang="en-US" sz="3200" strike="noStrike" u="none">
              <a:solidFill>
                <a:srgbClr val="ffffff"/>
              </a:solidFill>
              <a:uFillTx/>
              <a:latin typeface="Arial"/>
            </a:endParaRPr>
          </a:p>
        </p:txBody>
      </p:sp>
      <p:sp>
        <p:nvSpPr>
          <p:cNvPr id="2729" name="PlaceHolder 67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7:34 ¿qué le importa a la que está casada? </a:t>
            </a:r>
            <a:endParaRPr b="0" lang="en-US" sz="3200" strike="noStrike" u="none">
              <a:solidFill>
                <a:srgbClr val="ffffff"/>
              </a:solidFill>
              <a:uFillTx/>
              <a:latin typeface="Arial"/>
            </a:endParaRPr>
          </a:p>
        </p:txBody>
      </p:sp>
      <p:sp>
        <p:nvSpPr>
          <p:cNvPr id="2730" name="PlaceHolder 67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7:34, de quoi se soucie celle qui est mariée?</a:t>
            </a:r>
            <a:endParaRPr b="0" lang="en-US" sz="3200" strike="noStrike" u="none">
              <a:solidFill>
                <a:srgbClr val="ffffff"/>
              </a:solidFill>
              <a:uFillTx/>
              <a:latin typeface="Arial"/>
            </a:endParaRPr>
          </a:p>
        </p:txBody>
      </p:sp>
      <p:sp>
        <p:nvSpPr>
          <p:cNvPr id="2731" name="TextBox 19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732" name="TextBox 19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733" name="TextBox 19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734" name="TextBox 19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35" name="TextBox 19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36" name="TextBox 19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37" name="TextBox 19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38" name="TextBox 19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39" name="TextBox 19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40" name="TextBox 19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41" name="TextBox 19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42" name="TextBox 19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43" name="TextBox 19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44" name="TextBox 19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45" name="TextBox 19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46" name="TextBox 19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47" name="TextBox 19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48" name="TextBox 19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49" name="TextBox 19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50" name="TextBox 19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51" name="TextBox 19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52" name="TextBox 19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53" name="TextBox 19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54" name="TextBox 19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55" name="TextBox 19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56" name="TextBox 19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929" dur="indefinite" restart="never" nodeType="tmRoot">
          <p:childTnLst>
            <p:seq>
              <p:cTn id="5930" dur="indefinite" nodeType="mainSeq">
                <p:childTnLst>
                  <p:par>
                    <p:cTn id="5931" fill="hold">
                      <p:stCondLst>
                        <p:cond delay="indefinite"/>
                      </p:stCondLst>
                      <p:childTnLst>
                        <p:par>
                          <p:cTn id="5932" fill="hold">
                            <p:stCondLst>
                              <p:cond delay="0"/>
                            </p:stCondLst>
                            <p:childTnLst>
                              <p:par>
                                <p:cTn id="5933" nodeType="clickEffect" fill="hold" presetClass="exit" presetID="1">
                                  <p:stCondLst>
                                    <p:cond delay="1000"/>
                                  </p:stCondLst>
                                  <p:childTnLst>
                                    <p:set>
                                      <p:cBhvr>
                                        <p:cTn id="5934" dur="1" fill="hold">
                                          <p:stCondLst>
                                            <p:cond delay="0"/>
                                          </p:stCondLst>
                                        </p:cTn>
                                        <p:tgtEl>
                                          <p:spTgt spid="2756"/>
                                        </p:tgtEl>
                                        <p:attrNameLst>
                                          <p:attrName>style.visibility</p:attrName>
                                        </p:attrNameLst>
                                      </p:cBhvr>
                                      <p:to>
                                        <p:strVal val="hidden"/>
                                      </p:to>
                                    </p:set>
                                  </p:childTnLst>
                                </p:cTn>
                              </p:par>
                            </p:childTnLst>
                          </p:cTn>
                        </p:par>
                        <p:par>
                          <p:cTn id="5935" fill="hold">
                            <p:stCondLst>
                              <p:cond delay="1000"/>
                            </p:stCondLst>
                            <p:childTnLst>
                              <p:par>
                                <p:cTn id="5936" nodeType="afterEffect" fill="hold" presetClass="exit" presetID="1">
                                  <p:stCondLst>
                                    <p:cond delay="1000"/>
                                  </p:stCondLst>
                                  <p:childTnLst>
                                    <p:set>
                                      <p:cBhvr>
                                        <p:cTn id="5937" dur="1" fill="hold">
                                          <p:stCondLst>
                                            <p:cond delay="0"/>
                                          </p:stCondLst>
                                        </p:cTn>
                                        <p:tgtEl>
                                          <p:spTgt spid="2755"/>
                                        </p:tgtEl>
                                        <p:attrNameLst>
                                          <p:attrName>style.visibility</p:attrName>
                                        </p:attrNameLst>
                                      </p:cBhvr>
                                      <p:to>
                                        <p:strVal val="hidden"/>
                                      </p:to>
                                    </p:set>
                                  </p:childTnLst>
                                </p:cTn>
                              </p:par>
                            </p:childTnLst>
                          </p:cTn>
                        </p:par>
                        <p:par>
                          <p:cTn id="5938" fill="hold">
                            <p:stCondLst>
                              <p:cond delay="2000"/>
                            </p:stCondLst>
                            <p:childTnLst>
                              <p:par>
                                <p:cTn id="5939" nodeType="afterEffect" fill="hold" presetClass="exit" presetID="1">
                                  <p:stCondLst>
                                    <p:cond delay="1000"/>
                                  </p:stCondLst>
                                  <p:childTnLst>
                                    <p:set>
                                      <p:cBhvr>
                                        <p:cTn id="5940" dur="1" fill="hold">
                                          <p:stCondLst>
                                            <p:cond delay="0"/>
                                          </p:stCondLst>
                                        </p:cTn>
                                        <p:tgtEl>
                                          <p:spTgt spid="2754"/>
                                        </p:tgtEl>
                                        <p:attrNameLst>
                                          <p:attrName>style.visibility</p:attrName>
                                        </p:attrNameLst>
                                      </p:cBhvr>
                                      <p:to>
                                        <p:strVal val="hidden"/>
                                      </p:to>
                                    </p:set>
                                  </p:childTnLst>
                                </p:cTn>
                              </p:par>
                            </p:childTnLst>
                          </p:cTn>
                        </p:par>
                        <p:par>
                          <p:cTn id="5941" fill="hold">
                            <p:stCondLst>
                              <p:cond delay="3000"/>
                            </p:stCondLst>
                            <p:childTnLst>
                              <p:par>
                                <p:cTn id="5942" nodeType="afterEffect" fill="hold" presetClass="exit" presetID="1">
                                  <p:stCondLst>
                                    <p:cond delay="1000"/>
                                  </p:stCondLst>
                                  <p:childTnLst>
                                    <p:set>
                                      <p:cBhvr>
                                        <p:cTn id="5943" dur="1" fill="hold">
                                          <p:stCondLst>
                                            <p:cond delay="0"/>
                                          </p:stCondLst>
                                        </p:cTn>
                                        <p:tgtEl>
                                          <p:spTgt spid="2753"/>
                                        </p:tgtEl>
                                        <p:attrNameLst>
                                          <p:attrName>style.visibility</p:attrName>
                                        </p:attrNameLst>
                                      </p:cBhvr>
                                      <p:to>
                                        <p:strVal val="hidden"/>
                                      </p:to>
                                    </p:set>
                                  </p:childTnLst>
                                </p:cTn>
                              </p:par>
                            </p:childTnLst>
                          </p:cTn>
                        </p:par>
                        <p:par>
                          <p:cTn id="5944" fill="hold">
                            <p:stCondLst>
                              <p:cond delay="4000"/>
                            </p:stCondLst>
                            <p:childTnLst>
                              <p:par>
                                <p:cTn id="5945" nodeType="afterEffect" fill="hold" presetClass="exit" presetID="1">
                                  <p:stCondLst>
                                    <p:cond delay="1000"/>
                                  </p:stCondLst>
                                  <p:childTnLst>
                                    <p:set>
                                      <p:cBhvr>
                                        <p:cTn id="5946" dur="1" fill="hold">
                                          <p:stCondLst>
                                            <p:cond delay="0"/>
                                          </p:stCondLst>
                                        </p:cTn>
                                        <p:tgtEl>
                                          <p:spTgt spid="2752"/>
                                        </p:tgtEl>
                                        <p:attrNameLst>
                                          <p:attrName>style.visibility</p:attrName>
                                        </p:attrNameLst>
                                      </p:cBhvr>
                                      <p:to>
                                        <p:strVal val="hidden"/>
                                      </p:to>
                                    </p:set>
                                  </p:childTnLst>
                                </p:cTn>
                              </p:par>
                            </p:childTnLst>
                          </p:cTn>
                        </p:par>
                        <p:par>
                          <p:cTn id="5947" fill="hold">
                            <p:stCondLst>
                              <p:cond delay="5000"/>
                            </p:stCondLst>
                            <p:childTnLst>
                              <p:par>
                                <p:cTn id="5948" nodeType="afterEffect" fill="hold" presetClass="exit" presetID="1">
                                  <p:stCondLst>
                                    <p:cond delay="1000"/>
                                  </p:stCondLst>
                                  <p:childTnLst>
                                    <p:set>
                                      <p:cBhvr>
                                        <p:cTn id="5949" dur="1" fill="hold">
                                          <p:stCondLst>
                                            <p:cond delay="0"/>
                                          </p:stCondLst>
                                        </p:cTn>
                                        <p:tgtEl>
                                          <p:spTgt spid="2751"/>
                                        </p:tgtEl>
                                        <p:attrNameLst>
                                          <p:attrName>style.visibility</p:attrName>
                                        </p:attrNameLst>
                                      </p:cBhvr>
                                      <p:to>
                                        <p:strVal val="hidden"/>
                                      </p:to>
                                    </p:set>
                                  </p:childTnLst>
                                </p:cTn>
                              </p:par>
                            </p:childTnLst>
                          </p:cTn>
                        </p:par>
                        <p:par>
                          <p:cTn id="5950" fill="hold">
                            <p:stCondLst>
                              <p:cond delay="6000"/>
                            </p:stCondLst>
                            <p:childTnLst>
                              <p:par>
                                <p:cTn id="5951" nodeType="afterEffect" fill="hold" presetClass="exit" presetID="1">
                                  <p:stCondLst>
                                    <p:cond delay="1000"/>
                                  </p:stCondLst>
                                  <p:childTnLst>
                                    <p:set>
                                      <p:cBhvr>
                                        <p:cTn id="5952" dur="1" fill="hold">
                                          <p:stCondLst>
                                            <p:cond delay="0"/>
                                          </p:stCondLst>
                                        </p:cTn>
                                        <p:tgtEl>
                                          <p:spTgt spid="2750"/>
                                        </p:tgtEl>
                                        <p:attrNameLst>
                                          <p:attrName>style.visibility</p:attrName>
                                        </p:attrNameLst>
                                      </p:cBhvr>
                                      <p:to>
                                        <p:strVal val="hidden"/>
                                      </p:to>
                                    </p:set>
                                  </p:childTnLst>
                                </p:cTn>
                              </p:par>
                            </p:childTnLst>
                          </p:cTn>
                        </p:par>
                        <p:par>
                          <p:cTn id="5953" fill="hold">
                            <p:stCondLst>
                              <p:cond delay="7000"/>
                            </p:stCondLst>
                            <p:childTnLst>
                              <p:par>
                                <p:cTn id="5954" nodeType="afterEffect" fill="hold" presetClass="exit" presetID="1">
                                  <p:stCondLst>
                                    <p:cond delay="1000"/>
                                  </p:stCondLst>
                                  <p:childTnLst>
                                    <p:set>
                                      <p:cBhvr>
                                        <p:cTn id="5955" dur="1" fill="hold">
                                          <p:stCondLst>
                                            <p:cond delay="0"/>
                                          </p:stCondLst>
                                        </p:cTn>
                                        <p:tgtEl>
                                          <p:spTgt spid="2749"/>
                                        </p:tgtEl>
                                        <p:attrNameLst>
                                          <p:attrName>style.visibility</p:attrName>
                                        </p:attrNameLst>
                                      </p:cBhvr>
                                      <p:to>
                                        <p:strVal val="hidden"/>
                                      </p:to>
                                    </p:set>
                                  </p:childTnLst>
                                </p:cTn>
                              </p:par>
                            </p:childTnLst>
                          </p:cTn>
                        </p:par>
                        <p:par>
                          <p:cTn id="5956" fill="hold">
                            <p:stCondLst>
                              <p:cond delay="8000"/>
                            </p:stCondLst>
                            <p:childTnLst>
                              <p:par>
                                <p:cTn id="5957" nodeType="afterEffect" fill="hold" presetClass="exit" presetID="1">
                                  <p:stCondLst>
                                    <p:cond delay="1000"/>
                                  </p:stCondLst>
                                  <p:childTnLst>
                                    <p:set>
                                      <p:cBhvr>
                                        <p:cTn id="5958" dur="1" fill="hold">
                                          <p:stCondLst>
                                            <p:cond delay="0"/>
                                          </p:stCondLst>
                                        </p:cTn>
                                        <p:tgtEl>
                                          <p:spTgt spid="2748"/>
                                        </p:tgtEl>
                                        <p:attrNameLst>
                                          <p:attrName>style.visibility</p:attrName>
                                        </p:attrNameLst>
                                      </p:cBhvr>
                                      <p:to>
                                        <p:strVal val="hidden"/>
                                      </p:to>
                                    </p:set>
                                  </p:childTnLst>
                                </p:cTn>
                              </p:par>
                            </p:childTnLst>
                          </p:cTn>
                        </p:par>
                        <p:par>
                          <p:cTn id="5959" fill="hold">
                            <p:stCondLst>
                              <p:cond delay="9000"/>
                            </p:stCondLst>
                            <p:childTnLst>
                              <p:par>
                                <p:cTn id="5960" nodeType="afterEffect" fill="hold" presetClass="exit" presetID="1">
                                  <p:stCondLst>
                                    <p:cond delay="1000"/>
                                  </p:stCondLst>
                                  <p:childTnLst>
                                    <p:set>
                                      <p:cBhvr>
                                        <p:cTn id="5961" dur="1" fill="hold">
                                          <p:stCondLst>
                                            <p:cond delay="0"/>
                                          </p:stCondLst>
                                        </p:cTn>
                                        <p:tgtEl>
                                          <p:spTgt spid="2747"/>
                                        </p:tgtEl>
                                        <p:attrNameLst>
                                          <p:attrName>style.visibility</p:attrName>
                                        </p:attrNameLst>
                                      </p:cBhvr>
                                      <p:to>
                                        <p:strVal val="hidden"/>
                                      </p:to>
                                    </p:set>
                                  </p:childTnLst>
                                </p:cTn>
                              </p:par>
                            </p:childTnLst>
                          </p:cTn>
                        </p:par>
                        <p:par>
                          <p:cTn id="5962" fill="hold">
                            <p:stCondLst>
                              <p:cond delay="10000"/>
                            </p:stCondLst>
                            <p:childTnLst>
                              <p:par>
                                <p:cTn id="5963" nodeType="afterEffect" fill="hold" presetClass="exit" presetID="1">
                                  <p:stCondLst>
                                    <p:cond delay="1000"/>
                                  </p:stCondLst>
                                  <p:childTnLst>
                                    <p:set>
                                      <p:cBhvr>
                                        <p:cTn id="5964" dur="1" fill="hold">
                                          <p:stCondLst>
                                            <p:cond delay="0"/>
                                          </p:stCondLst>
                                        </p:cTn>
                                        <p:tgtEl>
                                          <p:spTgt spid="2746"/>
                                        </p:tgtEl>
                                        <p:attrNameLst>
                                          <p:attrName>style.visibility</p:attrName>
                                        </p:attrNameLst>
                                      </p:cBhvr>
                                      <p:to>
                                        <p:strVal val="hidden"/>
                                      </p:to>
                                    </p:set>
                                  </p:childTnLst>
                                </p:cTn>
                              </p:par>
                            </p:childTnLst>
                          </p:cTn>
                        </p:par>
                        <p:par>
                          <p:cTn id="5965" fill="hold">
                            <p:stCondLst>
                              <p:cond delay="11000"/>
                            </p:stCondLst>
                            <p:childTnLst>
                              <p:par>
                                <p:cTn id="5966" nodeType="afterEffect" fill="hold" presetClass="exit" presetID="1">
                                  <p:stCondLst>
                                    <p:cond delay="1000"/>
                                  </p:stCondLst>
                                  <p:childTnLst>
                                    <p:set>
                                      <p:cBhvr>
                                        <p:cTn id="5967" dur="1" fill="hold">
                                          <p:stCondLst>
                                            <p:cond delay="0"/>
                                          </p:stCondLst>
                                        </p:cTn>
                                        <p:tgtEl>
                                          <p:spTgt spid="2745"/>
                                        </p:tgtEl>
                                        <p:attrNameLst>
                                          <p:attrName>style.visibility</p:attrName>
                                        </p:attrNameLst>
                                      </p:cBhvr>
                                      <p:to>
                                        <p:strVal val="hidden"/>
                                      </p:to>
                                    </p:set>
                                  </p:childTnLst>
                                </p:cTn>
                              </p:par>
                            </p:childTnLst>
                          </p:cTn>
                        </p:par>
                        <p:par>
                          <p:cTn id="5968" fill="hold">
                            <p:stCondLst>
                              <p:cond delay="12000"/>
                            </p:stCondLst>
                            <p:childTnLst>
                              <p:par>
                                <p:cTn id="5969" nodeType="afterEffect" fill="hold" presetClass="exit" presetID="1">
                                  <p:stCondLst>
                                    <p:cond delay="1000"/>
                                  </p:stCondLst>
                                  <p:childTnLst>
                                    <p:set>
                                      <p:cBhvr>
                                        <p:cTn id="5970" dur="1" fill="hold">
                                          <p:stCondLst>
                                            <p:cond delay="0"/>
                                          </p:stCondLst>
                                        </p:cTn>
                                        <p:tgtEl>
                                          <p:spTgt spid="2744"/>
                                        </p:tgtEl>
                                        <p:attrNameLst>
                                          <p:attrName>style.visibility</p:attrName>
                                        </p:attrNameLst>
                                      </p:cBhvr>
                                      <p:to>
                                        <p:strVal val="hidden"/>
                                      </p:to>
                                    </p:set>
                                  </p:childTnLst>
                                </p:cTn>
                              </p:par>
                            </p:childTnLst>
                          </p:cTn>
                        </p:par>
                        <p:par>
                          <p:cTn id="5971" fill="hold">
                            <p:stCondLst>
                              <p:cond delay="13000"/>
                            </p:stCondLst>
                            <p:childTnLst>
                              <p:par>
                                <p:cTn id="5972" nodeType="afterEffect" fill="hold" presetClass="exit" presetID="1">
                                  <p:stCondLst>
                                    <p:cond delay="1000"/>
                                  </p:stCondLst>
                                  <p:childTnLst>
                                    <p:set>
                                      <p:cBhvr>
                                        <p:cTn id="5973" dur="1" fill="hold">
                                          <p:stCondLst>
                                            <p:cond delay="0"/>
                                          </p:stCondLst>
                                        </p:cTn>
                                        <p:tgtEl>
                                          <p:spTgt spid="2743"/>
                                        </p:tgtEl>
                                        <p:attrNameLst>
                                          <p:attrName>style.visibility</p:attrName>
                                        </p:attrNameLst>
                                      </p:cBhvr>
                                      <p:to>
                                        <p:strVal val="hidden"/>
                                      </p:to>
                                    </p:set>
                                  </p:childTnLst>
                                </p:cTn>
                              </p:par>
                            </p:childTnLst>
                          </p:cTn>
                        </p:par>
                        <p:par>
                          <p:cTn id="5974" fill="hold">
                            <p:stCondLst>
                              <p:cond delay="14000"/>
                            </p:stCondLst>
                            <p:childTnLst>
                              <p:par>
                                <p:cTn id="5975" nodeType="afterEffect" fill="hold" presetClass="exit" presetID="1">
                                  <p:stCondLst>
                                    <p:cond delay="1000"/>
                                  </p:stCondLst>
                                  <p:childTnLst>
                                    <p:set>
                                      <p:cBhvr>
                                        <p:cTn id="5976" dur="1" fill="hold">
                                          <p:stCondLst>
                                            <p:cond delay="0"/>
                                          </p:stCondLst>
                                        </p:cTn>
                                        <p:tgtEl>
                                          <p:spTgt spid="2742"/>
                                        </p:tgtEl>
                                        <p:attrNameLst>
                                          <p:attrName>style.visibility</p:attrName>
                                        </p:attrNameLst>
                                      </p:cBhvr>
                                      <p:to>
                                        <p:strVal val="hidden"/>
                                      </p:to>
                                    </p:set>
                                  </p:childTnLst>
                                </p:cTn>
                              </p:par>
                            </p:childTnLst>
                          </p:cTn>
                        </p:par>
                        <p:par>
                          <p:cTn id="5977" fill="hold">
                            <p:stCondLst>
                              <p:cond delay="15000"/>
                            </p:stCondLst>
                            <p:childTnLst>
                              <p:par>
                                <p:cTn id="5978" nodeType="afterEffect" fill="hold" presetClass="exit" presetID="1">
                                  <p:stCondLst>
                                    <p:cond delay="1000"/>
                                  </p:stCondLst>
                                  <p:childTnLst>
                                    <p:set>
                                      <p:cBhvr>
                                        <p:cTn id="5979" dur="1" fill="hold">
                                          <p:stCondLst>
                                            <p:cond delay="0"/>
                                          </p:stCondLst>
                                        </p:cTn>
                                        <p:tgtEl>
                                          <p:spTgt spid="2741"/>
                                        </p:tgtEl>
                                        <p:attrNameLst>
                                          <p:attrName>style.visibility</p:attrName>
                                        </p:attrNameLst>
                                      </p:cBhvr>
                                      <p:to>
                                        <p:strVal val="hidden"/>
                                      </p:to>
                                    </p:set>
                                  </p:childTnLst>
                                </p:cTn>
                              </p:par>
                            </p:childTnLst>
                          </p:cTn>
                        </p:par>
                        <p:par>
                          <p:cTn id="5980" fill="hold">
                            <p:stCondLst>
                              <p:cond delay="16000"/>
                            </p:stCondLst>
                            <p:childTnLst>
                              <p:par>
                                <p:cTn id="5981" nodeType="afterEffect" fill="hold" presetClass="exit" presetID="1">
                                  <p:stCondLst>
                                    <p:cond delay="1000"/>
                                  </p:stCondLst>
                                  <p:childTnLst>
                                    <p:set>
                                      <p:cBhvr>
                                        <p:cTn id="5982" dur="1" fill="hold">
                                          <p:stCondLst>
                                            <p:cond delay="0"/>
                                          </p:stCondLst>
                                        </p:cTn>
                                        <p:tgtEl>
                                          <p:spTgt spid="2740"/>
                                        </p:tgtEl>
                                        <p:attrNameLst>
                                          <p:attrName>style.visibility</p:attrName>
                                        </p:attrNameLst>
                                      </p:cBhvr>
                                      <p:to>
                                        <p:strVal val="hidden"/>
                                      </p:to>
                                    </p:set>
                                  </p:childTnLst>
                                </p:cTn>
                              </p:par>
                            </p:childTnLst>
                          </p:cTn>
                        </p:par>
                        <p:par>
                          <p:cTn id="5983" fill="hold">
                            <p:stCondLst>
                              <p:cond delay="17000"/>
                            </p:stCondLst>
                            <p:childTnLst>
                              <p:par>
                                <p:cTn id="5984" nodeType="afterEffect" fill="hold" presetClass="exit" presetID="1">
                                  <p:stCondLst>
                                    <p:cond delay="1000"/>
                                  </p:stCondLst>
                                  <p:childTnLst>
                                    <p:set>
                                      <p:cBhvr>
                                        <p:cTn id="5985" dur="1" fill="hold">
                                          <p:stCondLst>
                                            <p:cond delay="0"/>
                                          </p:stCondLst>
                                        </p:cTn>
                                        <p:tgtEl>
                                          <p:spTgt spid="2739"/>
                                        </p:tgtEl>
                                        <p:attrNameLst>
                                          <p:attrName>style.visibility</p:attrName>
                                        </p:attrNameLst>
                                      </p:cBhvr>
                                      <p:to>
                                        <p:strVal val="hidden"/>
                                      </p:to>
                                    </p:set>
                                  </p:childTnLst>
                                </p:cTn>
                              </p:par>
                            </p:childTnLst>
                          </p:cTn>
                        </p:par>
                        <p:par>
                          <p:cTn id="5986" fill="hold">
                            <p:stCondLst>
                              <p:cond delay="18000"/>
                            </p:stCondLst>
                            <p:childTnLst>
                              <p:par>
                                <p:cTn id="5987" nodeType="afterEffect" fill="hold" presetClass="exit" presetID="1">
                                  <p:stCondLst>
                                    <p:cond delay="1000"/>
                                  </p:stCondLst>
                                  <p:childTnLst>
                                    <p:set>
                                      <p:cBhvr>
                                        <p:cTn id="5988" dur="1" fill="hold">
                                          <p:stCondLst>
                                            <p:cond delay="0"/>
                                          </p:stCondLst>
                                        </p:cTn>
                                        <p:tgtEl>
                                          <p:spTgt spid="2738"/>
                                        </p:tgtEl>
                                        <p:attrNameLst>
                                          <p:attrName>style.visibility</p:attrName>
                                        </p:attrNameLst>
                                      </p:cBhvr>
                                      <p:to>
                                        <p:strVal val="hidden"/>
                                      </p:to>
                                    </p:set>
                                  </p:childTnLst>
                                </p:cTn>
                              </p:par>
                            </p:childTnLst>
                          </p:cTn>
                        </p:par>
                        <p:par>
                          <p:cTn id="5989" fill="hold">
                            <p:stCondLst>
                              <p:cond delay="19000"/>
                            </p:stCondLst>
                            <p:childTnLst>
                              <p:par>
                                <p:cTn id="5990" nodeType="afterEffect" fill="hold" presetClass="exit" presetID="1">
                                  <p:stCondLst>
                                    <p:cond delay="1000"/>
                                  </p:stCondLst>
                                  <p:childTnLst>
                                    <p:set>
                                      <p:cBhvr>
                                        <p:cTn id="5991" dur="1" fill="hold">
                                          <p:stCondLst>
                                            <p:cond delay="0"/>
                                          </p:stCondLst>
                                        </p:cTn>
                                        <p:tgtEl>
                                          <p:spTgt spid="2737"/>
                                        </p:tgtEl>
                                        <p:attrNameLst>
                                          <p:attrName>style.visibility</p:attrName>
                                        </p:attrNameLst>
                                      </p:cBhvr>
                                      <p:to>
                                        <p:strVal val="hidden"/>
                                      </p:to>
                                    </p:set>
                                  </p:childTnLst>
                                </p:cTn>
                              </p:par>
                            </p:childTnLst>
                          </p:cTn>
                        </p:par>
                        <p:par>
                          <p:cTn id="5992" fill="hold">
                            <p:stCondLst>
                              <p:cond delay="20000"/>
                            </p:stCondLst>
                            <p:childTnLst>
                              <p:par>
                                <p:cTn id="5993" nodeType="afterEffect" fill="hold" presetClass="exit" presetID="1">
                                  <p:stCondLst>
                                    <p:cond delay="1000"/>
                                  </p:stCondLst>
                                  <p:childTnLst>
                                    <p:set>
                                      <p:cBhvr>
                                        <p:cTn id="5994" dur="1" fill="hold">
                                          <p:stCondLst>
                                            <p:cond delay="0"/>
                                          </p:stCondLst>
                                        </p:cTn>
                                        <p:tgtEl>
                                          <p:spTgt spid="2736"/>
                                        </p:tgtEl>
                                        <p:attrNameLst>
                                          <p:attrName>style.visibility</p:attrName>
                                        </p:attrNameLst>
                                      </p:cBhvr>
                                      <p:to>
                                        <p:strVal val="hidden"/>
                                      </p:to>
                                    </p:set>
                                  </p:childTnLst>
                                </p:cTn>
                              </p:par>
                            </p:childTnLst>
                          </p:cTn>
                        </p:par>
                        <p:par>
                          <p:cTn id="5995" fill="hold">
                            <p:stCondLst>
                              <p:cond delay="21000"/>
                            </p:stCondLst>
                            <p:childTnLst>
                              <p:par>
                                <p:cTn id="5996" nodeType="afterEffect" fill="hold" presetClass="exit" presetID="1">
                                  <p:stCondLst>
                                    <p:cond delay="1000"/>
                                  </p:stCondLst>
                                  <p:childTnLst>
                                    <p:set>
                                      <p:cBhvr>
                                        <p:cTn id="5997" dur="1" fill="hold">
                                          <p:stCondLst>
                                            <p:cond delay="0"/>
                                          </p:stCondLst>
                                        </p:cTn>
                                        <p:tgtEl>
                                          <p:spTgt spid="2735"/>
                                        </p:tgtEl>
                                        <p:attrNameLst>
                                          <p:attrName>style.visibility</p:attrName>
                                        </p:attrNameLst>
                                      </p:cBhvr>
                                      <p:to>
                                        <p:strVal val="hidden"/>
                                      </p:to>
                                    </p:set>
                                  </p:childTnLst>
                                </p:cTn>
                              </p:par>
                            </p:childTnLst>
                          </p:cTn>
                        </p:par>
                        <p:par>
                          <p:cTn id="5998" fill="hold">
                            <p:stCondLst>
                              <p:cond delay="22000"/>
                            </p:stCondLst>
                            <p:childTnLst>
                              <p:par>
                                <p:cTn id="5999" nodeType="afterEffect" fill="hold" presetClass="exit" presetID="1">
                                  <p:stCondLst>
                                    <p:cond delay="1000"/>
                                  </p:stCondLst>
                                  <p:childTnLst>
                                    <p:set>
                                      <p:cBhvr>
                                        <p:cTn id="6000" dur="1" fill="hold">
                                          <p:stCondLst>
                                            <p:cond delay="0"/>
                                          </p:stCondLst>
                                        </p:cTn>
                                        <p:tgtEl>
                                          <p:spTgt spid="2734"/>
                                        </p:tgtEl>
                                        <p:attrNameLst>
                                          <p:attrName>style.visibility</p:attrName>
                                        </p:attrNameLst>
                                      </p:cBhvr>
                                      <p:to>
                                        <p:strVal val="hidden"/>
                                      </p:to>
                                    </p:set>
                                  </p:childTnLst>
                                </p:cTn>
                              </p:par>
                            </p:childTnLst>
                          </p:cTn>
                        </p:par>
                        <p:par>
                          <p:cTn id="6001" fill="hold">
                            <p:stCondLst>
                              <p:cond delay="23000"/>
                            </p:stCondLst>
                            <p:childTnLst>
                              <p:par>
                                <p:cTn id="6002" nodeType="afterEffect" fill="hold" presetClass="exit" presetID="1">
                                  <p:stCondLst>
                                    <p:cond delay="1000"/>
                                  </p:stCondLst>
                                  <p:childTnLst>
                                    <p:set>
                                      <p:cBhvr>
                                        <p:cTn id="6003" dur="1" fill="hold">
                                          <p:stCondLst>
                                            <p:cond delay="0"/>
                                          </p:stCondLst>
                                        </p:cTn>
                                        <p:tgtEl>
                                          <p:spTgt spid="2733"/>
                                        </p:tgtEl>
                                        <p:attrNameLst>
                                          <p:attrName>style.visibility</p:attrName>
                                        </p:attrNameLst>
                                      </p:cBhvr>
                                      <p:to>
                                        <p:strVal val="hidden"/>
                                      </p:to>
                                    </p:set>
                                  </p:childTnLst>
                                </p:cTn>
                              </p:par>
                            </p:childTnLst>
                          </p:cTn>
                        </p:par>
                        <p:par>
                          <p:cTn id="6004" fill="hold">
                            <p:stCondLst>
                              <p:cond delay="24000"/>
                            </p:stCondLst>
                            <p:childTnLst>
                              <p:par>
                                <p:cTn id="6005" nodeType="afterEffect" fill="hold" presetClass="exit" presetID="1">
                                  <p:stCondLst>
                                    <p:cond delay="1000"/>
                                  </p:stCondLst>
                                  <p:childTnLst>
                                    <p:set>
                                      <p:cBhvr>
                                        <p:cTn id="6006" dur="1" fill="hold">
                                          <p:stCondLst>
                                            <p:cond delay="9"/>
                                          </p:stCondLst>
                                        </p:cTn>
                                        <p:tgtEl>
                                          <p:spTgt spid="27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#77</a:t>
            </a:r>
            <a:endParaRPr b="0" lang="en-US" sz="4400" strike="noStrike" u="none">
              <a:solidFill>
                <a:srgbClr val="ffffff"/>
              </a:solidFill>
              <a:uFillTx/>
              <a:latin typeface="Arial"/>
            </a:endParaRPr>
          </a:p>
        </p:txBody>
      </p:sp>
      <p:sp>
        <p:nvSpPr>
          <p:cNvPr id="2758" name="PlaceHolder 67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how she may please her husband.  </a:t>
            </a:r>
            <a:endParaRPr b="0" lang="en-US" sz="3200" strike="noStrike" u="none">
              <a:solidFill>
                <a:srgbClr val="ffffff"/>
              </a:solidFill>
              <a:uFillTx/>
              <a:latin typeface="Arial"/>
            </a:endParaRPr>
          </a:p>
        </p:txBody>
      </p:sp>
      <p:sp>
        <p:nvSpPr>
          <p:cNvPr id="2759" name="PlaceHolder 67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cómo agradar a su marido. </a:t>
            </a:r>
            <a:endParaRPr b="0" lang="en-US" sz="3200" strike="noStrike" u="none">
              <a:solidFill>
                <a:srgbClr val="ffffff"/>
              </a:solidFill>
              <a:uFillTx/>
              <a:latin typeface="Arial"/>
            </a:endParaRPr>
          </a:p>
        </p:txBody>
      </p:sp>
      <p:sp>
        <p:nvSpPr>
          <p:cNvPr id="2760" name="PlaceHolder 67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des moyens de plaire à son mari.</a:t>
            </a:r>
            <a:endParaRPr b="0" lang="en-US" sz="3200" strike="noStrike" u="none">
              <a:solidFill>
                <a:srgbClr val="ffffff"/>
              </a:solidFill>
              <a:uFillTx/>
              <a:latin typeface="Arial"/>
            </a:endParaRPr>
          </a:p>
        </p:txBody>
      </p:sp>
      <p:sp>
        <p:nvSpPr>
          <p:cNvPr id="2761" name="PlaceHolder 67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πῶς ἀρέσῃ τῷ ἀνδρί.</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#78</a:t>
            </a:r>
            <a:endParaRPr b="0" lang="en-US" sz="4400" strike="noStrike" u="none">
              <a:solidFill>
                <a:srgbClr val="ffffff"/>
              </a:solidFill>
              <a:uFillTx/>
              <a:latin typeface="Arial"/>
            </a:endParaRPr>
          </a:p>
        </p:txBody>
      </p:sp>
      <p:sp>
        <p:nvSpPr>
          <p:cNvPr id="276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 what do Greeks seek?  </a:t>
            </a:r>
            <a:endParaRPr b="0" lang="en-US" sz="3200" strike="noStrike" u="none">
              <a:solidFill>
                <a:srgbClr val="ffffff"/>
              </a:solidFill>
              <a:uFillTx/>
              <a:latin typeface="Arial"/>
            </a:endParaRPr>
          </a:p>
        </p:txBody>
      </p:sp>
      <p:sp>
        <p:nvSpPr>
          <p:cNvPr id="2764" name="PlaceHolder 67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 ¿qué buscan los griegos? </a:t>
            </a:r>
            <a:endParaRPr b="0" lang="en-US" sz="3200" strike="noStrike" u="none">
              <a:solidFill>
                <a:srgbClr val="ffffff"/>
              </a:solidFill>
              <a:uFillTx/>
              <a:latin typeface="Arial"/>
            </a:endParaRPr>
          </a:p>
        </p:txBody>
      </p:sp>
      <p:sp>
        <p:nvSpPr>
          <p:cNvPr id="2765" name="PlaceHolder 68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1:22, que recherchent les Grecs?</a:t>
            </a:r>
            <a:endParaRPr b="0" lang="en-US" sz="3200" strike="noStrike" u="none">
              <a:solidFill>
                <a:srgbClr val="ffffff"/>
              </a:solidFill>
              <a:uFillTx/>
              <a:latin typeface="Arial"/>
            </a:endParaRPr>
          </a:p>
        </p:txBody>
      </p:sp>
      <p:sp>
        <p:nvSpPr>
          <p:cNvPr id="2766" name="TextBox 19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767" name="TextBox 19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768" name="TextBox 19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769" name="TextBox 19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70" name="TextBox 19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71" name="TextBox 19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72" name="TextBox 19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73" name="TextBox 19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74" name="TextBox 19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75" name="TextBox 19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76" name="TextBox 19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77" name="TextBox 19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78" name="TextBox 19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79" name="TextBox 19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80" name="TextBox 19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81" name="TextBox 19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82" name="TextBox 19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83" name="TextBox 19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84" name="TextBox 19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85" name="TextBox 19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86" name="TextBox 19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87" name="TextBox 19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88" name="TextBox 20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89" name="TextBox 20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90" name="TextBox 20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91" name="TextBox 20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007" dur="indefinite" restart="never" nodeType="tmRoot">
          <p:childTnLst>
            <p:seq>
              <p:cTn id="6008" dur="indefinite" nodeType="mainSeq">
                <p:childTnLst>
                  <p:par>
                    <p:cTn id="6009" fill="hold">
                      <p:stCondLst>
                        <p:cond delay="indefinite"/>
                      </p:stCondLst>
                      <p:childTnLst>
                        <p:par>
                          <p:cTn id="6010" fill="hold">
                            <p:stCondLst>
                              <p:cond delay="0"/>
                            </p:stCondLst>
                            <p:childTnLst>
                              <p:par>
                                <p:cTn id="6011" nodeType="clickEffect" fill="hold" presetClass="exit" presetID="1">
                                  <p:stCondLst>
                                    <p:cond delay="1000"/>
                                  </p:stCondLst>
                                  <p:childTnLst>
                                    <p:set>
                                      <p:cBhvr>
                                        <p:cTn id="6012" dur="1" fill="hold">
                                          <p:stCondLst>
                                            <p:cond delay="0"/>
                                          </p:stCondLst>
                                        </p:cTn>
                                        <p:tgtEl>
                                          <p:spTgt spid="2791"/>
                                        </p:tgtEl>
                                        <p:attrNameLst>
                                          <p:attrName>style.visibility</p:attrName>
                                        </p:attrNameLst>
                                      </p:cBhvr>
                                      <p:to>
                                        <p:strVal val="hidden"/>
                                      </p:to>
                                    </p:set>
                                  </p:childTnLst>
                                </p:cTn>
                              </p:par>
                            </p:childTnLst>
                          </p:cTn>
                        </p:par>
                        <p:par>
                          <p:cTn id="6013" fill="hold">
                            <p:stCondLst>
                              <p:cond delay="1000"/>
                            </p:stCondLst>
                            <p:childTnLst>
                              <p:par>
                                <p:cTn id="6014" nodeType="afterEffect" fill="hold" presetClass="exit" presetID="1">
                                  <p:stCondLst>
                                    <p:cond delay="1000"/>
                                  </p:stCondLst>
                                  <p:childTnLst>
                                    <p:set>
                                      <p:cBhvr>
                                        <p:cTn id="6015" dur="1" fill="hold">
                                          <p:stCondLst>
                                            <p:cond delay="0"/>
                                          </p:stCondLst>
                                        </p:cTn>
                                        <p:tgtEl>
                                          <p:spTgt spid="2790"/>
                                        </p:tgtEl>
                                        <p:attrNameLst>
                                          <p:attrName>style.visibility</p:attrName>
                                        </p:attrNameLst>
                                      </p:cBhvr>
                                      <p:to>
                                        <p:strVal val="hidden"/>
                                      </p:to>
                                    </p:set>
                                  </p:childTnLst>
                                </p:cTn>
                              </p:par>
                            </p:childTnLst>
                          </p:cTn>
                        </p:par>
                        <p:par>
                          <p:cTn id="6016" fill="hold">
                            <p:stCondLst>
                              <p:cond delay="2000"/>
                            </p:stCondLst>
                            <p:childTnLst>
                              <p:par>
                                <p:cTn id="6017" nodeType="afterEffect" fill="hold" presetClass="exit" presetID="1">
                                  <p:stCondLst>
                                    <p:cond delay="1000"/>
                                  </p:stCondLst>
                                  <p:childTnLst>
                                    <p:set>
                                      <p:cBhvr>
                                        <p:cTn id="6018" dur="1" fill="hold">
                                          <p:stCondLst>
                                            <p:cond delay="0"/>
                                          </p:stCondLst>
                                        </p:cTn>
                                        <p:tgtEl>
                                          <p:spTgt spid="2789"/>
                                        </p:tgtEl>
                                        <p:attrNameLst>
                                          <p:attrName>style.visibility</p:attrName>
                                        </p:attrNameLst>
                                      </p:cBhvr>
                                      <p:to>
                                        <p:strVal val="hidden"/>
                                      </p:to>
                                    </p:set>
                                  </p:childTnLst>
                                </p:cTn>
                              </p:par>
                            </p:childTnLst>
                          </p:cTn>
                        </p:par>
                        <p:par>
                          <p:cTn id="6019" fill="hold">
                            <p:stCondLst>
                              <p:cond delay="3000"/>
                            </p:stCondLst>
                            <p:childTnLst>
                              <p:par>
                                <p:cTn id="6020" nodeType="afterEffect" fill="hold" presetClass="exit" presetID="1">
                                  <p:stCondLst>
                                    <p:cond delay="1000"/>
                                  </p:stCondLst>
                                  <p:childTnLst>
                                    <p:set>
                                      <p:cBhvr>
                                        <p:cTn id="6021" dur="1" fill="hold">
                                          <p:stCondLst>
                                            <p:cond delay="0"/>
                                          </p:stCondLst>
                                        </p:cTn>
                                        <p:tgtEl>
                                          <p:spTgt spid="2788"/>
                                        </p:tgtEl>
                                        <p:attrNameLst>
                                          <p:attrName>style.visibility</p:attrName>
                                        </p:attrNameLst>
                                      </p:cBhvr>
                                      <p:to>
                                        <p:strVal val="hidden"/>
                                      </p:to>
                                    </p:set>
                                  </p:childTnLst>
                                </p:cTn>
                              </p:par>
                            </p:childTnLst>
                          </p:cTn>
                        </p:par>
                        <p:par>
                          <p:cTn id="6022" fill="hold">
                            <p:stCondLst>
                              <p:cond delay="4000"/>
                            </p:stCondLst>
                            <p:childTnLst>
                              <p:par>
                                <p:cTn id="6023" nodeType="afterEffect" fill="hold" presetClass="exit" presetID="1">
                                  <p:stCondLst>
                                    <p:cond delay="1000"/>
                                  </p:stCondLst>
                                  <p:childTnLst>
                                    <p:set>
                                      <p:cBhvr>
                                        <p:cTn id="6024" dur="1" fill="hold">
                                          <p:stCondLst>
                                            <p:cond delay="0"/>
                                          </p:stCondLst>
                                        </p:cTn>
                                        <p:tgtEl>
                                          <p:spTgt spid="2787"/>
                                        </p:tgtEl>
                                        <p:attrNameLst>
                                          <p:attrName>style.visibility</p:attrName>
                                        </p:attrNameLst>
                                      </p:cBhvr>
                                      <p:to>
                                        <p:strVal val="hidden"/>
                                      </p:to>
                                    </p:set>
                                  </p:childTnLst>
                                </p:cTn>
                              </p:par>
                            </p:childTnLst>
                          </p:cTn>
                        </p:par>
                        <p:par>
                          <p:cTn id="6025" fill="hold">
                            <p:stCondLst>
                              <p:cond delay="5000"/>
                            </p:stCondLst>
                            <p:childTnLst>
                              <p:par>
                                <p:cTn id="6026" nodeType="afterEffect" fill="hold" presetClass="exit" presetID="1">
                                  <p:stCondLst>
                                    <p:cond delay="1000"/>
                                  </p:stCondLst>
                                  <p:childTnLst>
                                    <p:set>
                                      <p:cBhvr>
                                        <p:cTn id="6027" dur="1" fill="hold">
                                          <p:stCondLst>
                                            <p:cond delay="0"/>
                                          </p:stCondLst>
                                        </p:cTn>
                                        <p:tgtEl>
                                          <p:spTgt spid="2786"/>
                                        </p:tgtEl>
                                        <p:attrNameLst>
                                          <p:attrName>style.visibility</p:attrName>
                                        </p:attrNameLst>
                                      </p:cBhvr>
                                      <p:to>
                                        <p:strVal val="hidden"/>
                                      </p:to>
                                    </p:set>
                                  </p:childTnLst>
                                </p:cTn>
                              </p:par>
                            </p:childTnLst>
                          </p:cTn>
                        </p:par>
                        <p:par>
                          <p:cTn id="6028" fill="hold">
                            <p:stCondLst>
                              <p:cond delay="6000"/>
                            </p:stCondLst>
                            <p:childTnLst>
                              <p:par>
                                <p:cTn id="6029" nodeType="afterEffect" fill="hold" presetClass="exit" presetID="1">
                                  <p:stCondLst>
                                    <p:cond delay="1000"/>
                                  </p:stCondLst>
                                  <p:childTnLst>
                                    <p:set>
                                      <p:cBhvr>
                                        <p:cTn id="6030" dur="1" fill="hold">
                                          <p:stCondLst>
                                            <p:cond delay="0"/>
                                          </p:stCondLst>
                                        </p:cTn>
                                        <p:tgtEl>
                                          <p:spTgt spid="2785"/>
                                        </p:tgtEl>
                                        <p:attrNameLst>
                                          <p:attrName>style.visibility</p:attrName>
                                        </p:attrNameLst>
                                      </p:cBhvr>
                                      <p:to>
                                        <p:strVal val="hidden"/>
                                      </p:to>
                                    </p:set>
                                  </p:childTnLst>
                                </p:cTn>
                              </p:par>
                            </p:childTnLst>
                          </p:cTn>
                        </p:par>
                        <p:par>
                          <p:cTn id="6031" fill="hold">
                            <p:stCondLst>
                              <p:cond delay="7000"/>
                            </p:stCondLst>
                            <p:childTnLst>
                              <p:par>
                                <p:cTn id="6032" nodeType="afterEffect" fill="hold" presetClass="exit" presetID="1">
                                  <p:stCondLst>
                                    <p:cond delay="1000"/>
                                  </p:stCondLst>
                                  <p:childTnLst>
                                    <p:set>
                                      <p:cBhvr>
                                        <p:cTn id="6033" dur="1" fill="hold">
                                          <p:stCondLst>
                                            <p:cond delay="0"/>
                                          </p:stCondLst>
                                        </p:cTn>
                                        <p:tgtEl>
                                          <p:spTgt spid="2784"/>
                                        </p:tgtEl>
                                        <p:attrNameLst>
                                          <p:attrName>style.visibility</p:attrName>
                                        </p:attrNameLst>
                                      </p:cBhvr>
                                      <p:to>
                                        <p:strVal val="hidden"/>
                                      </p:to>
                                    </p:set>
                                  </p:childTnLst>
                                </p:cTn>
                              </p:par>
                            </p:childTnLst>
                          </p:cTn>
                        </p:par>
                        <p:par>
                          <p:cTn id="6034" fill="hold">
                            <p:stCondLst>
                              <p:cond delay="8000"/>
                            </p:stCondLst>
                            <p:childTnLst>
                              <p:par>
                                <p:cTn id="6035" nodeType="afterEffect" fill="hold" presetClass="exit" presetID="1">
                                  <p:stCondLst>
                                    <p:cond delay="1000"/>
                                  </p:stCondLst>
                                  <p:childTnLst>
                                    <p:set>
                                      <p:cBhvr>
                                        <p:cTn id="6036" dur="1" fill="hold">
                                          <p:stCondLst>
                                            <p:cond delay="0"/>
                                          </p:stCondLst>
                                        </p:cTn>
                                        <p:tgtEl>
                                          <p:spTgt spid="2783"/>
                                        </p:tgtEl>
                                        <p:attrNameLst>
                                          <p:attrName>style.visibility</p:attrName>
                                        </p:attrNameLst>
                                      </p:cBhvr>
                                      <p:to>
                                        <p:strVal val="hidden"/>
                                      </p:to>
                                    </p:set>
                                  </p:childTnLst>
                                </p:cTn>
                              </p:par>
                            </p:childTnLst>
                          </p:cTn>
                        </p:par>
                        <p:par>
                          <p:cTn id="6037" fill="hold">
                            <p:stCondLst>
                              <p:cond delay="9000"/>
                            </p:stCondLst>
                            <p:childTnLst>
                              <p:par>
                                <p:cTn id="6038" nodeType="afterEffect" fill="hold" presetClass="exit" presetID="1">
                                  <p:stCondLst>
                                    <p:cond delay="1000"/>
                                  </p:stCondLst>
                                  <p:childTnLst>
                                    <p:set>
                                      <p:cBhvr>
                                        <p:cTn id="6039" dur="1" fill="hold">
                                          <p:stCondLst>
                                            <p:cond delay="0"/>
                                          </p:stCondLst>
                                        </p:cTn>
                                        <p:tgtEl>
                                          <p:spTgt spid="2782"/>
                                        </p:tgtEl>
                                        <p:attrNameLst>
                                          <p:attrName>style.visibility</p:attrName>
                                        </p:attrNameLst>
                                      </p:cBhvr>
                                      <p:to>
                                        <p:strVal val="hidden"/>
                                      </p:to>
                                    </p:set>
                                  </p:childTnLst>
                                </p:cTn>
                              </p:par>
                            </p:childTnLst>
                          </p:cTn>
                        </p:par>
                        <p:par>
                          <p:cTn id="6040" fill="hold">
                            <p:stCondLst>
                              <p:cond delay="10000"/>
                            </p:stCondLst>
                            <p:childTnLst>
                              <p:par>
                                <p:cTn id="6041" nodeType="afterEffect" fill="hold" presetClass="exit" presetID="1">
                                  <p:stCondLst>
                                    <p:cond delay="1000"/>
                                  </p:stCondLst>
                                  <p:childTnLst>
                                    <p:set>
                                      <p:cBhvr>
                                        <p:cTn id="6042" dur="1" fill="hold">
                                          <p:stCondLst>
                                            <p:cond delay="0"/>
                                          </p:stCondLst>
                                        </p:cTn>
                                        <p:tgtEl>
                                          <p:spTgt spid="2781"/>
                                        </p:tgtEl>
                                        <p:attrNameLst>
                                          <p:attrName>style.visibility</p:attrName>
                                        </p:attrNameLst>
                                      </p:cBhvr>
                                      <p:to>
                                        <p:strVal val="hidden"/>
                                      </p:to>
                                    </p:set>
                                  </p:childTnLst>
                                </p:cTn>
                              </p:par>
                            </p:childTnLst>
                          </p:cTn>
                        </p:par>
                        <p:par>
                          <p:cTn id="6043" fill="hold">
                            <p:stCondLst>
                              <p:cond delay="11000"/>
                            </p:stCondLst>
                            <p:childTnLst>
                              <p:par>
                                <p:cTn id="6044" nodeType="afterEffect" fill="hold" presetClass="exit" presetID="1">
                                  <p:stCondLst>
                                    <p:cond delay="1000"/>
                                  </p:stCondLst>
                                  <p:childTnLst>
                                    <p:set>
                                      <p:cBhvr>
                                        <p:cTn id="6045" dur="1" fill="hold">
                                          <p:stCondLst>
                                            <p:cond delay="0"/>
                                          </p:stCondLst>
                                        </p:cTn>
                                        <p:tgtEl>
                                          <p:spTgt spid="2780"/>
                                        </p:tgtEl>
                                        <p:attrNameLst>
                                          <p:attrName>style.visibility</p:attrName>
                                        </p:attrNameLst>
                                      </p:cBhvr>
                                      <p:to>
                                        <p:strVal val="hidden"/>
                                      </p:to>
                                    </p:set>
                                  </p:childTnLst>
                                </p:cTn>
                              </p:par>
                            </p:childTnLst>
                          </p:cTn>
                        </p:par>
                        <p:par>
                          <p:cTn id="6046" fill="hold">
                            <p:stCondLst>
                              <p:cond delay="12000"/>
                            </p:stCondLst>
                            <p:childTnLst>
                              <p:par>
                                <p:cTn id="6047" nodeType="afterEffect" fill="hold" presetClass="exit" presetID="1">
                                  <p:stCondLst>
                                    <p:cond delay="1000"/>
                                  </p:stCondLst>
                                  <p:childTnLst>
                                    <p:set>
                                      <p:cBhvr>
                                        <p:cTn id="6048" dur="1" fill="hold">
                                          <p:stCondLst>
                                            <p:cond delay="0"/>
                                          </p:stCondLst>
                                        </p:cTn>
                                        <p:tgtEl>
                                          <p:spTgt spid="2779"/>
                                        </p:tgtEl>
                                        <p:attrNameLst>
                                          <p:attrName>style.visibility</p:attrName>
                                        </p:attrNameLst>
                                      </p:cBhvr>
                                      <p:to>
                                        <p:strVal val="hidden"/>
                                      </p:to>
                                    </p:set>
                                  </p:childTnLst>
                                </p:cTn>
                              </p:par>
                            </p:childTnLst>
                          </p:cTn>
                        </p:par>
                        <p:par>
                          <p:cTn id="6049" fill="hold">
                            <p:stCondLst>
                              <p:cond delay="13000"/>
                            </p:stCondLst>
                            <p:childTnLst>
                              <p:par>
                                <p:cTn id="6050" nodeType="afterEffect" fill="hold" presetClass="exit" presetID="1">
                                  <p:stCondLst>
                                    <p:cond delay="1000"/>
                                  </p:stCondLst>
                                  <p:childTnLst>
                                    <p:set>
                                      <p:cBhvr>
                                        <p:cTn id="6051" dur="1" fill="hold">
                                          <p:stCondLst>
                                            <p:cond delay="0"/>
                                          </p:stCondLst>
                                        </p:cTn>
                                        <p:tgtEl>
                                          <p:spTgt spid="2778"/>
                                        </p:tgtEl>
                                        <p:attrNameLst>
                                          <p:attrName>style.visibility</p:attrName>
                                        </p:attrNameLst>
                                      </p:cBhvr>
                                      <p:to>
                                        <p:strVal val="hidden"/>
                                      </p:to>
                                    </p:set>
                                  </p:childTnLst>
                                </p:cTn>
                              </p:par>
                            </p:childTnLst>
                          </p:cTn>
                        </p:par>
                        <p:par>
                          <p:cTn id="6052" fill="hold">
                            <p:stCondLst>
                              <p:cond delay="14000"/>
                            </p:stCondLst>
                            <p:childTnLst>
                              <p:par>
                                <p:cTn id="6053" nodeType="afterEffect" fill="hold" presetClass="exit" presetID="1">
                                  <p:stCondLst>
                                    <p:cond delay="1000"/>
                                  </p:stCondLst>
                                  <p:childTnLst>
                                    <p:set>
                                      <p:cBhvr>
                                        <p:cTn id="6054" dur="1" fill="hold">
                                          <p:stCondLst>
                                            <p:cond delay="0"/>
                                          </p:stCondLst>
                                        </p:cTn>
                                        <p:tgtEl>
                                          <p:spTgt spid="2777"/>
                                        </p:tgtEl>
                                        <p:attrNameLst>
                                          <p:attrName>style.visibility</p:attrName>
                                        </p:attrNameLst>
                                      </p:cBhvr>
                                      <p:to>
                                        <p:strVal val="hidden"/>
                                      </p:to>
                                    </p:set>
                                  </p:childTnLst>
                                </p:cTn>
                              </p:par>
                            </p:childTnLst>
                          </p:cTn>
                        </p:par>
                        <p:par>
                          <p:cTn id="6055" fill="hold">
                            <p:stCondLst>
                              <p:cond delay="15000"/>
                            </p:stCondLst>
                            <p:childTnLst>
                              <p:par>
                                <p:cTn id="6056" nodeType="afterEffect" fill="hold" presetClass="exit" presetID="1">
                                  <p:stCondLst>
                                    <p:cond delay="1000"/>
                                  </p:stCondLst>
                                  <p:childTnLst>
                                    <p:set>
                                      <p:cBhvr>
                                        <p:cTn id="6057" dur="1" fill="hold">
                                          <p:stCondLst>
                                            <p:cond delay="0"/>
                                          </p:stCondLst>
                                        </p:cTn>
                                        <p:tgtEl>
                                          <p:spTgt spid="2776"/>
                                        </p:tgtEl>
                                        <p:attrNameLst>
                                          <p:attrName>style.visibility</p:attrName>
                                        </p:attrNameLst>
                                      </p:cBhvr>
                                      <p:to>
                                        <p:strVal val="hidden"/>
                                      </p:to>
                                    </p:set>
                                  </p:childTnLst>
                                </p:cTn>
                              </p:par>
                            </p:childTnLst>
                          </p:cTn>
                        </p:par>
                        <p:par>
                          <p:cTn id="6058" fill="hold">
                            <p:stCondLst>
                              <p:cond delay="16000"/>
                            </p:stCondLst>
                            <p:childTnLst>
                              <p:par>
                                <p:cTn id="6059" nodeType="afterEffect" fill="hold" presetClass="exit" presetID="1">
                                  <p:stCondLst>
                                    <p:cond delay="1000"/>
                                  </p:stCondLst>
                                  <p:childTnLst>
                                    <p:set>
                                      <p:cBhvr>
                                        <p:cTn id="6060" dur="1" fill="hold">
                                          <p:stCondLst>
                                            <p:cond delay="0"/>
                                          </p:stCondLst>
                                        </p:cTn>
                                        <p:tgtEl>
                                          <p:spTgt spid="2775"/>
                                        </p:tgtEl>
                                        <p:attrNameLst>
                                          <p:attrName>style.visibility</p:attrName>
                                        </p:attrNameLst>
                                      </p:cBhvr>
                                      <p:to>
                                        <p:strVal val="hidden"/>
                                      </p:to>
                                    </p:set>
                                  </p:childTnLst>
                                </p:cTn>
                              </p:par>
                            </p:childTnLst>
                          </p:cTn>
                        </p:par>
                        <p:par>
                          <p:cTn id="6061" fill="hold">
                            <p:stCondLst>
                              <p:cond delay="17000"/>
                            </p:stCondLst>
                            <p:childTnLst>
                              <p:par>
                                <p:cTn id="6062" nodeType="afterEffect" fill="hold" presetClass="exit" presetID="1">
                                  <p:stCondLst>
                                    <p:cond delay="1000"/>
                                  </p:stCondLst>
                                  <p:childTnLst>
                                    <p:set>
                                      <p:cBhvr>
                                        <p:cTn id="6063" dur="1" fill="hold">
                                          <p:stCondLst>
                                            <p:cond delay="0"/>
                                          </p:stCondLst>
                                        </p:cTn>
                                        <p:tgtEl>
                                          <p:spTgt spid="2774"/>
                                        </p:tgtEl>
                                        <p:attrNameLst>
                                          <p:attrName>style.visibility</p:attrName>
                                        </p:attrNameLst>
                                      </p:cBhvr>
                                      <p:to>
                                        <p:strVal val="hidden"/>
                                      </p:to>
                                    </p:set>
                                  </p:childTnLst>
                                </p:cTn>
                              </p:par>
                            </p:childTnLst>
                          </p:cTn>
                        </p:par>
                        <p:par>
                          <p:cTn id="6064" fill="hold">
                            <p:stCondLst>
                              <p:cond delay="18000"/>
                            </p:stCondLst>
                            <p:childTnLst>
                              <p:par>
                                <p:cTn id="6065" nodeType="afterEffect" fill="hold" presetClass="exit" presetID="1">
                                  <p:stCondLst>
                                    <p:cond delay="1000"/>
                                  </p:stCondLst>
                                  <p:childTnLst>
                                    <p:set>
                                      <p:cBhvr>
                                        <p:cTn id="6066" dur="1" fill="hold">
                                          <p:stCondLst>
                                            <p:cond delay="0"/>
                                          </p:stCondLst>
                                        </p:cTn>
                                        <p:tgtEl>
                                          <p:spTgt spid="2773"/>
                                        </p:tgtEl>
                                        <p:attrNameLst>
                                          <p:attrName>style.visibility</p:attrName>
                                        </p:attrNameLst>
                                      </p:cBhvr>
                                      <p:to>
                                        <p:strVal val="hidden"/>
                                      </p:to>
                                    </p:set>
                                  </p:childTnLst>
                                </p:cTn>
                              </p:par>
                            </p:childTnLst>
                          </p:cTn>
                        </p:par>
                        <p:par>
                          <p:cTn id="6067" fill="hold">
                            <p:stCondLst>
                              <p:cond delay="19000"/>
                            </p:stCondLst>
                            <p:childTnLst>
                              <p:par>
                                <p:cTn id="6068" nodeType="afterEffect" fill="hold" presetClass="exit" presetID="1">
                                  <p:stCondLst>
                                    <p:cond delay="1000"/>
                                  </p:stCondLst>
                                  <p:childTnLst>
                                    <p:set>
                                      <p:cBhvr>
                                        <p:cTn id="6069" dur="1" fill="hold">
                                          <p:stCondLst>
                                            <p:cond delay="0"/>
                                          </p:stCondLst>
                                        </p:cTn>
                                        <p:tgtEl>
                                          <p:spTgt spid="2772"/>
                                        </p:tgtEl>
                                        <p:attrNameLst>
                                          <p:attrName>style.visibility</p:attrName>
                                        </p:attrNameLst>
                                      </p:cBhvr>
                                      <p:to>
                                        <p:strVal val="hidden"/>
                                      </p:to>
                                    </p:set>
                                  </p:childTnLst>
                                </p:cTn>
                              </p:par>
                            </p:childTnLst>
                          </p:cTn>
                        </p:par>
                        <p:par>
                          <p:cTn id="6070" fill="hold">
                            <p:stCondLst>
                              <p:cond delay="20000"/>
                            </p:stCondLst>
                            <p:childTnLst>
                              <p:par>
                                <p:cTn id="6071" nodeType="afterEffect" fill="hold" presetClass="exit" presetID="1">
                                  <p:stCondLst>
                                    <p:cond delay="1000"/>
                                  </p:stCondLst>
                                  <p:childTnLst>
                                    <p:set>
                                      <p:cBhvr>
                                        <p:cTn id="6072" dur="1" fill="hold">
                                          <p:stCondLst>
                                            <p:cond delay="0"/>
                                          </p:stCondLst>
                                        </p:cTn>
                                        <p:tgtEl>
                                          <p:spTgt spid="2771"/>
                                        </p:tgtEl>
                                        <p:attrNameLst>
                                          <p:attrName>style.visibility</p:attrName>
                                        </p:attrNameLst>
                                      </p:cBhvr>
                                      <p:to>
                                        <p:strVal val="hidden"/>
                                      </p:to>
                                    </p:set>
                                  </p:childTnLst>
                                </p:cTn>
                              </p:par>
                            </p:childTnLst>
                          </p:cTn>
                        </p:par>
                        <p:par>
                          <p:cTn id="6073" fill="hold">
                            <p:stCondLst>
                              <p:cond delay="21000"/>
                            </p:stCondLst>
                            <p:childTnLst>
                              <p:par>
                                <p:cTn id="6074" nodeType="afterEffect" fill="hold" presetClass="exit" presetID="1">
                                  <p:stCondLst>
                                    <p:cond delay="1000"/>
                                  </p:stCondLst>
                                  <p:childTnLst>
                                    <p:set>
                                      <p:cBhvr>
                                        <p:cTn id="6075" dur="1" fill="hold">
                                          <p:stCondLst>
                                            <p:cond delay="0"/>
                                          </p:stCondLst>
                                        </p:cTn>
                                        <p:tgtEl>
                                          <p:spTgt spid="2770"/>
                                        </p:tgtEl>
                                        <p:attrNameLst>
                                          <p:attrName>style.visibility</p:attrName>
                                        </p:attrNameLst>
                                      </p:cBhvr>
                                      <p:to>
                                        <p:strVal val="hidden"/>
                                      </p:to>
                                    </p:set>
                                  </p:childTnLst>
                                </p:cTn>
                              </p:par>
                            </p:childTnLst>
                          </p:cTn>
                        </p:par>
                        <p:par>
                          <p:cTn id="6076" fill="hold">
                            <p:stCondLst>
                              <p:cond delay="22000"/>
                            </p:stCondLst>
                            <p:childTnLst>
                              <p:par>
                                <p:cTn id="6077" nodeType="afterEffect" fill="hold" presetClass="exit" presetID="1">
                                  <p:stCondLst>
                                    <p:cond delay="1000"/>
                                  </p:stCondLst>
                                  <p:childTnLst>
                                    <p:set>
                                      <p:cBhvr>
                                        <p:cTn id="6078" dur="1" fill="hold">
                                          <p:stCondLst>
                                            <p:cond delay="0"/>
                                          </p:stCondLst>
                                        </p:cTn>
                                        <p:tgtEl>
                                          <p:spTgt spid="2769"/>
                                        </p:tgtEl>
                                        <p:attrNameLst>
                                          <p:attrName>style.visibility</p:attrName>
                                        </p:attrNameLst>
                                      </p:cBhvr>
                                      <p:to>
                                        <p:strVal val="hidden"/>
                                      </p:to>
                                    </p:set>
                                  </p:childTnLst>
                                </p:cTn>
                              </p:par>
                            </p:childTnLst>
                          </p:cTn>
                        </p:par>
                        <p:par>
                          <p:cTn id="6079" fill="hold">
                            <p:stCondLst>
                              <p:cond delay="23000"/>
                            </p:stCondLst>
                            <p:childTnLst>
                              <p:par>
                                <p:cTn id="6080" nodeType="afterEffect" fill="hold" presetClass="exit" presetID="1">
                                  <p:stCondLst>
                                    <p:cond delay="1000"/>
                                  </p:stCondLst>
                                  <p:childTnLst>
                                    <p:set>
                                      <p:cBhvr>
                                        <p:cTn id="6081" dur="1" fill="hold">
                                          <p:stCondLst>
                                            <p:cond delay="0"/>
                                          </p:stCondLst>
                                        </p:cTn>
                                        <p:tgtEl>
                                          <p:spTgt spid="2768"/>
                                        </p:tgtEl>
                                        <p:attrNameLst>
                                          <p:attrName>style.visibility</p:attrName>
                                        </p:attrNameLst>
                                      </p:cBhvr>
                                      <p:to>
                                        <p:strVal val="hidden"/>
                                      </p:to>
                                    </p:set>
                                  </p:childTnLst>
                                </p:cTn>
                              </p:par>
                            </p:childTnLst>
                          </p:cTn>
                        </p:par>
                        <p:par>
                          <p:cTn id="6082" fill="hold">
                            <p:stCondLst>
                              <p:cond delay="24000"/>
                            </p:stCondLst>
                            <p:childTnLst>
                              <p:par>
                                <p:cTn id="6083" nodeType="afterEffect" fill="hold" presetClass="exit" presetID="1">
                                  <p:stCondLst>
                                    <p:cond delay="1000"/>
                                  </p:stCondLst>
                                  <p:childTnLst>
                                    <p:set>
                                      <p:cBhvr>
                                        <p:cTn id="6084" dur="1" fill="hold">
                                          <p:stCondLst>
                                            <p:cond delay="9"/>
                                          </p:stCondLst>
                                        </p:cTn>
                                        <p:tgtEl>
                                          <p:spTgt spid="27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a:t>
            </a:r>
            <a:endParaRPr b="0" lang="en-US" sz="4400" strike="noStrike" u="none">
              <a:solidFill>
                <a:srgbClr val="ffffff"/>
              </a:solidFill>
              <a:uFillTx/>
              <a:latin typeface="Arial"/>
            </a:endParaRPr>
          </a:p>
        </p:txBody>
      </p:sp>
      <p:sp>
        <p:nvSpPr>
          <p:cNvPr id="27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3:10, How does  Paul refers to himself?  </a:t>
            </a:r>
            <a:endParaRPr b="0" lang="en-US" sz="3200" strike="noStrike" u="none">
              <a:solidFill>
                <a:srgbClr val="ffffff"/>
              </a:solidFill>
              <a:uFillTx/>
              <a:latin typeface="Arial"/>
            </a:endParaRPr>
          </a:p>
        </p:txBody>
      </p:sp>
      <p:sp>
        <p:nvSpPr>
          <p:cNvPr id="277" name="PlaceHolder 4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3:10, ¿cómo se refiere Pablo a sí mismo? </a:t>
            </a:r>
            <a:endParaRPr b="0" lang="en-US" sz="3200" strike="noStrike" u="none">
              <a:solidFill>
                <a:srgbClr val="ffffff"/>
              </a:solidFill>
              <a:uFillTx/>
              <a:latin typeface="Arial"/>
            </a:endParaRPr>
          </a:p>
        </p:txBody>
      </p:sp>
      <p:sp>
        <p:nvSpPr>
          <p:cNvPr id="278" name="PlaceHolder 4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3:10, comment Paul se réfère-t-il à lui-même?</a:t>
            </a:r>
            <a:endParaRPr b="0" lang="en-US" sz="3200" strike="noStrike" u="none">
              <a:solidFill>
                <a:srgbClr val="ffffff"/>
              </a:solidFill>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 name="TextBox 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1" name="TextBox 1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2" name="TextBox 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3" name="TextBox 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 name="TextBox 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5" name="TextBox 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6" name="TextBox 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 name="TextBox 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 name="TextBox 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9" name="TextBox 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0" name="TextBox 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 name="TextBox 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2" name="TextBox 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3" name="TextBox 1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4" name="TextBox 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 name="TextBox 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6" name="TextBox 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7" name="TextBox 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8" name="TextBox 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 name="TextBox 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0" name="TextBox 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1" name="TextBox 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2" name="TextBox 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 name="TextBox 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4" name="TextBox 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#78</a:t>
            </a:r>
            <a:endParaRPr b="0" lang="en-US" sz="4400" strike="noStrike" u="none">
              <a:solidFill>
                <a:srgbClr val="ffffff"/>
              </a:solidFill>
              <a:uFillTx/>
              <a:latin typeface="Arial"/>
            </a:endParaRPr>
          </a:p>
        </p:txBody>
      </p:sp>
      <p:sp>
        <p:nvSpPr>
          <p:cNvPr id="2793" name="PlaceHolder 68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Greeks seek after wisdom;  </a:t>
            </a:r>
            <a:endParaRPr b="0" lang="en-US" sz="3200" strike="noStrike" u="none">
              <a:solidFill>
                <a:srgbClr val="ffffff"/>
              </a:solidFill>
              <a:uFillTx/>
              <a:latin typeface="Arial"/>
            </a:endParaRPr>
          </a:p>
        </p:txBody>
      </p:sp>
      <p:sp>
        <p:nvSpPr>
          <p:cNvPr id="2794" name="PlaceHolder 68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los griegos buscan sabiduría, </a:t>
            </a:r>
            <a:endParaRPr b="0" lang="en-US" sz="3200" strike="noStrike" u="none">
              <a:solidFill>
                <a:srgbClr val="ffffff"/>
              </a:solidFill>
              <a:uFillTx/>
              <a:latin typeface="Arial"/>
            </a:endParaRPr>
          </a:p>
        </p:txBody>
      </p:sp>
      <p:sp>
        <p:nvSpPr>
          <p:cNvPr id="2795" name="PlaceHolder 68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les Grecs cherchent la sagesse:</a:t>
            </a:r>
            <a:endParaRPr b="0" lang="en-US" sz="3200" strike="noStrike" u="none">
              <a:solidFill>
                <a:srgbClr val="ffffff"/>
              </a:solidFill>
              <a:uFillTx/>
              <a:latin typeface="Arial"/>
            </a:endParaRPr>
          </a:p>
        </p:txBody>
      </p:sp>
      <p:sp>
        <p:nvSpPr>
          <p:cNvPr id="2796" name="PlaceHolder 68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Ἕλληνες σοφίαν ζητοῦσιν·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#79</a:t>
            </a:r>
            <a:endParaRPr b="0" lang="en-US" sz="4400" strike="noStrike" u="none">
              <a:solidFill>
                <a:srgbClr val="ffffff"/>
              </a:solidFill>
              <a:uFillTx/>
              <a:latin typeface="Arial"/>
            </a:endParaRPr>
          </a:p>
        </p:txBody>
      </p:sp>
      <p:sp>
        <p:nvSpPr>
          <p:cNvPr id="279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1:18, to whom is the message of the cross foolishness?  </a:t>
            </a:r>
            <a:endParaRPr b="0" lang="en-US" sz="3200" strike="noStrike" u="none">
              <a:solidFill>
                <a:srgbClr val="ffffff"/>
              </a:solidFill>
              <a:uFillTx/>
              <a:latin typeface="Arial"/>
            </a:endParaRPr>
          </a:p>
        </p:txBody>
      </p:sp>
      <p:sp>
        <p:nvSpPr>
          <p:cNvPr id="2799" name="PlaceHolder 68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1:18, ¿para quién es necedad el mensaje de la cruz? </a:t>
            </a:r>
            <a:endParaRPr b="0" lang="en-US" sz="3200" strike="noStrike" u="none">
              <a:solidFill>
                <a:srgbClr val="ffffff"/>
              </a:solidFill>
              <a:uFillTx/>
              <a:latin typeface="Arial"/>
            </a:endParaRPr>
          </a:p>
        </p:txBody>
      </p:sp>
      <p:sp>
        <p:nvSpPr>
          <p:cNvPr id="2800" name="PlaceHolder 68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1:18, à qui le message de la croix est-il une folie?</a:t>
            </a:r>
            <a:endParaRPr b="0" lang="en-US" sz="3200" strike="noStrike" u="none">
              <a:solidFill>
                <a:srgbClr val="ffffff"/>
              </a:solidFill>
              <a:uFillTx/>
              <a:latin typeface="Arial"/>
            </a:endParaRPr>
          </a:p>
        </p:txBody>
      </p:sp>
      <p:sp>
        <p:nvSpPr>
          <p:cNvPr id="2801" name="TextBox 20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2" name="TextBox 20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03" name="TextBox 20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04" name="TextBox 20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05" name="TextBox 20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06" name="TextBox 20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07" name="TextBox 20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08" name="TextBox 20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09" name="TextBox 20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10" name="TextBox 20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11" name="TextBox 20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12" name="TextBox 20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13" name="TextBox 20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14" name="TextBox 20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15" name="TextBox 20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16" name="TextBox 20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17" name="TextBox 20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18" name="TextBox 20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19" name="TextBox 20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20" name="TextBox 20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21" name="TextBox 20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22" name="TextBox 20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23" name="TextBox 20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24" name="TextBox 20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25" name="TextBox 20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26" name="TextBox 20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085" dur="indefinite" restart="never" nodeType="tmRoot">
          <p:childTnLst>
            <p:seq>
              <p:cTn id="6086" dur="indefinite" nodeType="mainSeq">
                <p:childTnLst>
                  <p:par>
                    <p:cTn id="6087" fill="hold">
                      <p:stCondLst>
                        <p:cond delay="indefinite"/>
                      </p:stCondLst>
                      <p:childTnLst>
                        <p:par>
                          <p:cTn id="6088" fill="hold">
                            <p:stCondLst>
                              <p:cond delay="0"/>
                            </p:stCondLst>
                            <p:childTnLst>
                              <p:par>
                                <p:cTn id="6089" nodeType="clickEffect" fill="hold" presetClass="exit" presetID="1">
                                  <p:stCondLst>
                                    <p:cond delay="1000"/>
                                  </p:stCondLst>
                                  <p:childTnLst>
                                    <p:set>
                                      <p:cBhvr>
                                        <p:cTn id="6090" dur="1" fill="hold">
                                          <p:stCondLst>
                                            <p:cond delay="0"/>
                                          </p:stCondLst>
                                        </p:cTn>
                                        <p:tgtEl>
                                          <p:spTgt spid="2826"/>
                                        </p:tgtEl>
                                        <p:attrNameLst>
                                          <p:attrName>style.visibility</p:attrName>
                                        </p:attrNameLst>
                                      </p:cBhvr>
                                      <p:to>
                                        <p:strVal val="hidden"/>
                                      </p:to>
                                    </p:set>
                                  </p:childTnLst>
                                </p:cTn>
                              </p:par>
                            </p:childTnLst>
                          </p:cTn>
                        </p:par>
                        <p:par>
                          <p:cTn id="6091" fill="hold">
                            <p:stCondLst>
                              <p:cond delay="1000"/>
                            </p:stCondLst>
                            <p:childTnLst>
                              <p:par>
                                <p:cTn id="6092" nodeType="afterEffect" fill="hold" presetClass="exit" presetID="1">
                                  <p:stCondLst>
                                    <p:cond delay="1000"/>
                                  </p:stCondLst>
                                  <p:childTnLst>
                                    <p:set>
                                      <p:cBhvr>
                                        <p:cTn id="6093" dur="1" fill="hold">
                                          <p:stCondLst>
                                            <p:cond delay="0"/>
                                          </p:stCondLst>
                                        </p:cTn>
                                        <p:tgtEl>
                                          <p:spTgt spid="2825"/>
                                        </p:tgtEl>
                                        <p:attrNameLst>
                                          <p:attrName>style.visibility</p:attrName>
                                        </p:attrNameLst>
                                      </p:cBhvr>
                                      <p:to>
                                        <p:strVal val="hidden"/>
                                      </p:to>
                                    </p:set>
                                  </p:childTnLst>
                                </p:cTn>
                              </p:par>
                            </p:childTnLst>
                          </p:cTn>
                        </p:par>
                        <p:par>
                          <p:cTn id="6094" fill="hold">
                            <p:stCondLst>
                              <p:cond delay="2000"/>
                            </p:stCondLst>
                            <p:childTnLst>
                              <p:par>
                                <p:cTn id="6095" nodeType="afterEffect" fill="hold" presetClass="exit" presetID="1">
                                  <p:stCondLst>
                                    <p:cond delay="1000"/>
                                  </p:stCondLst>
                                  <p:childTnLst>
                                    <p:set>
                                      <p:cBhvr>
                                        <p:cTn id="6096" dur="1" fill="hold">
                                          <p:stCondLst>
                                            <p:cond delay="0"/>
                                          </p:stCondLst>
                                        </p:cTn>
                                        <p:tgtEl>
                                          <p:spTgt spid="2824"/>
                                        </p:tgtEl>
                                        <p:attrNameLst>
                                          <p:attrName>style.visibility</p:attrName>
                                        </p:attrNameLst>
                                      </p:cBhvr>
                                      <p:to>
                                        <p:strVal val="hidden"/>
                                      </p:to>
                                    </p:set>
                                  </p:childTnLst>
                                </p:cTn>
                              </p:par>
                            </p:childTnLst>
                          </p:cTn>
                        </p:par>
                        <p:par>
                          <p:cTn id="6097" fill="hold">
                            <p:stCondLst>
                              <p:cond delay="3000"/>
                            </p:stCondLst>
                            <p:childTnLst>
                              <p:par>
                                <p:cTn id="6098" nodeType="afterEffect" fill="hold" presetClass="exit" presetID="1">
                                  <p:stCondLst>
                                    <p:cond delay="1000"/>
                                  </p:stCondLst>
                                  <p:childTnLst>
                                    <p:set>
                                      <p:cBhvr>
                                        <p:cTn id="6099" dur="1" fill="hold">
                                          <p:stCondLst>
                                            <p:cond delay="0"/>
                                          </p:stCondLst>
                                        </p:cTn>
                                        <p:tgtEl>
                                          <p:spTgt spid="2823"/>
                                        </p:tgtEl>
                                        <p:attrNameLst>
                                          <p:attrName>style.visibility</p:attrName>
                                        </p:attrNameLst>
                                      </p:cBhvr>
                                      <p:to>
                                        <p:strVal val="hidden"/>
                                      </p:to>
                                    </p:set>
                                  </p:childTnLst>
                                </p:cTn>
                              </p:par>
                            </p:childTnLst>
                          </p:cTn>
                        </p:par>
                        <p:par>
                          <p:cTn id="6100" fill="hold">
                            <p:stCondLst>
                              <p:cond delay="4000"/>
                            </p:stCondLst>
                            <p:childTnLst>
                              <p:par>
                                <p:cTn id="6101" nodeType="afterEffect" fill="hold" presetClass="exit" presetID="1">
                                  <p:stCondLst>
                                    <p:cond delay="1000"/>
                                  </p:stCondLst>
                                  <p:childTnLst>
                                    <p:set>
                                      <p:cBhvr>
                                        <p:cTn id="6102" dur="1" fill="hold">
                                          <p:stCondLst>
                                            <p:cond delay="0"/>
                                          </p:stCondLst>
                                        </p:cTn>
                                        <p:tgtEl>
                                          <p:spTgt spid="2822"/>
                                        </p:tgtEl>
                                        <p:attrNameLst>
                                          <p:attrName>style.visibility</p:attrName>
                                        </p:attrNameLst>
                                      </p:cBhvr>
                                      <p:to>
                                        <p:strVal val="hidden"/>
                                      </p:to>
                                    </p:set>
                                  </p:childTnLst>
                                </p:cTn>
                              </p:par>
                            </p:childTnLst>
                          </p:cTn>
                        </p:par>
                        <p:par>
                          <p:cTn id="6103" fill="hold">
                            <p:stCondLst>
                              <p:cond delay="5000"/>
                            </p:stCondLst>
                            <p:childTnLst>
                              <p:par>
                                <p:cTn id="6104" nodeType="afterEffect" fill="hold" presetClass="exit" presetID="1">
                                  <p:stCondLst>
                                    <p:cond delay="1000"/>
                                  </p:stCondLst>
                                  <p:childTnLst>
                                    <p:set>
                                      <p:cBhvr>
                                        <p:cTn id="6105" dur="1" fill="hold">
                                          <p:stCondLst>
                                            <p:cond delay="0"/>
                                          </p:stCondLst>
                                        </p:cTn>
                                        <p:tgtEl>
                                          <p:spTgt spid="2821"/>
                                        </p:tgtEl>
                                        <p:attrNameLst>
                                          <p:attrName>style.visibility</p:attrName>
                                        </p:attrNameLst>
                                      </p:cBhvr>
                                      <p:to>
                                        <p:strVal val="hidden"/>
                                      </p:to>
                                    </p:set>
                                  </p:childTnLst>
                                </p:cTn>
                              </p:par>
                            </p:childTnLst>
                          </p:cTn>
                        </p:par>
                        <p:par>
                          <p:cTn id="6106" fill="hold">
                            <p:stCondLst>
                              <p:cond delay="6000"/>
                            </p:stCondLst>
                            <p:childTnLst>
                              <p:par>
                                <p:cTn id="6107" nodeType="afterEffect" fill="hold" presetClass="exit" presetID="1">
                                  <p:stCondLst>
                                    <p:cond delay="1000"/>
                                  </p:stCondLst>
                                  <p:childTnLst>
                                    <p:set>
                                      <p:cBhvr>
                                        <p:cTn id="6108" dur="1" fill="hold">
                                          <p:stCondLst>
                                            <p:cond delay="0"/>
                                          </p:stCondLst>
                                        </p:cTn>
                                        <p:tgtEl>
                                          <p:spTgt spid="2820"/>
                                        </p:tgtEl>
                                        <p:attrNameLst>
                                          <p:attrName>style.visibility</p:attrName>
                                        </p:attrNameLst>
                                      </p:cBhvr>
                                      <p:to>
                                        <p:strVal val="hidden"/>
                                      </p:to>
                                    </p:set>
                                  </p:childTnLst>
                                </p:cTn>
                              </p:par>
                            </p:childTnLst>
                          </p:cTn>
                        </p:par>
                        <p:par>
                          <p:cTn id="6109" fill="hold">
                            <p:stCondLst>
                              <p:cond delay="7000"/>
                            </p:stCondLst>
                            <p:childTnLst>
                              <p:par>
                                <p:cTn id="6110" nodeType="afterEffect" fill="hold" presetClass="exit" presetID="1">
                                  <p:stCondLst>
                                    <p:cond delay="1000"/>
                                  </p:stCondLst>
                                  <p:childTnLst>
                                    <p:set>
                                      <p:cBhvr>
                                        <p:cTn id="6111" dur="1" fill="hold">
                                          <p:stCondLst>
                                            <p:cond delay="0"/>
                                          </p:stCondLst>
                                        </p:cTn>
                                        <p:tgtEl>
                                          <p:spTgt spid="2819"/>
                                        </p:tgtEl>
                                        <p:attrNameLst>
                                          <p:attrName>style.visibility</p:attrName>
                                        </p:attrNameLst>
                                      </p:cBhvr>
                                      <p:to>
                                        <p:strVal val="hidden"/>
                                      </p:to>
                                    </p:set>
                                  </p:childTnLst>
                                </p:cTn>
                              </p:par>
                            </p:childTnLst>
                          </p:cTn>
                        </p:par>
                        <p:par>
                          <p:cTn id="6112" fill="hold">
                            <p:stCondLst>
                              <p:cond delay="8000"/>
                            </p:stCondLst>
                            <p:childTnLst>
                              <p:par>
                                <p:cTn id="6113" nodeType="afterEffect" fill="hold" presetClass="exit" presetID="1">
                                  <p:stCondLst>
                                    <p:cond delay="1000"/>
                                  </p:stCondLst>
                                  <p:childTnLst>
                                    <p:set>
                                      <p:cBhvr>
                                        <p:cTn id="6114" dur="1" fill="hold">
                                          <p:stCondLst>
                                            <p:cond delay="0"/>
                                          </p:stCondLst>
                                        </p:cTn>
                                        <p:tgtEl>
                                          <p:spTgt spid="2818"/>
                                        </p:tgtEl>
                                        <p:attrNameLst>
                                          <p:attrName>style.visibility</p:attrName>
                                        </p:attrNameLst>
                                      </p:cBhvr>
                                      <p:to>
                                        <p:strVal val="hidden"/>
                                      </p:to>
                                    </p:set>
                                  </p:childTnLst>
                                </p:cTn>
                              </p:par>
                            </p:childTnLst>
                          </p:cTn>
                        </p:par>
                        <p:par>
                          <p:cTn id="6115" fill="hold">
                            <p:stCondLst>
                              <p:cond delay="9000"/>
                            </p:stCondLst>
                            <p:childTnLst>
                              <p:par>
                                <p:cTn id="6116" nodeType="afterEffect" fill="hold" presetClass="exit" presetID="1">
                                  <p:stCondLst>
                                    <p:cond delay="1000"/>
                                  </p:stCondLst>
                                  <p:childTnLst>
                                    <p:set>
                                      <p:cBhvr>
                                        <p:cTn id="6117" dur="1" fill="hold">
                                          <p:stCondLst>
                                            <p:cond delay="0"/>
                                          </p:stCondLst>
                                        </p:cTn>
                                        <p:tgtEl>
                                          <p:spTgt spid="2817"/>
                                        </p:tgtEl>
                                        <p:attrNameLst>
                                          <p:attrName>style.visibility</p:attrName>
                                        </p:attrNameLst>
                                      </p:cBhvr>
                                      <p:to>
                                        <p:strVal val="hidden"/>
                                      </p:to>
                                    </p:set>
                                  </p:childTnLst>
                                </p:cTn>
                              </p:par>
                            </p:childTnLst>
                          </p:cTn>
                        </p:par>
                        <p:par>
                          <p:cTn id="6118" fill="hold">
                            <p:stCondLst>
                              <p:cond delay="10000"/>
                            </p:stCondLst>
                            <p:childTnLst>
                              <p:par>
                                <p:cTn id="6119" nodeType="afterEffect" fill="hold" presetClass="exit" presetID="1">
                                  <p:stCondLst>
                                    <p:cond delay="1000"/>
                                  </p:stCondLst>
                                  <p:childTnLst>
                                    <p:set>
                                      <p:cBhvr>
                                        <p:cTn id="6120" dur="1" fill="hold">
                                          <p:stCondLst>
                                            <p:cond delay="0"/>
                                          </p:stCondLst>
                                        </p:cTn>
                                        <p:tgtEl>
                                          <p:spTgt spid="2816"/>
                                        </p:tgtEl>
                                        <p:attrNameLst>
                                          <p:attrName>style.visibility</p:attrName>
                                        </p:attrNameLst>
                                      </p:cBhvr>
                                      <p:to>
                                        <p:strVal val="hidden"/>
                                      </p:to>
                                    </p:set>
                                  </p:childTnLst>
                                </p:cTn>
                              </p:par>
                            </p:childTnLst>
                          </p:cTn>
                        </p:par>
                        <p:par>
                          <p:cTn id="6121" fill="hold">
                            <p:stCondLst>
                              <p:cond delay="11000"/>
                            </p:stCondLst>
                            <p:childTnLst>
                              <p:par>
                                <p:cTn id="6122" nodeType="afterEffect" fill="hold" presetClass="exit" presetID="1">
                                  <p:stCondLst>
                                    <p:cond delay="1000"/>
                                  </p:stCondLst>
                                  <p:childTnLst>
                                    <p:set>
                                      <p:cBhvr>
                                        <p:cTn id="6123" dur="1" fill="hold">
                                          <p:stCondLst>
                                            <p:cond delay="0"/>
                                          </p:stCondLst>
                                        </p:cTn>
                                        <p:tgtEl>
                                          <p:spTgt spid="2815"/>
                                        </p:tgtEl>
                                        <p:attrNameLst>
                                          <p:attrName>style.visibility</p:attrName>
                                        </p:attrNameLst>
                                      </p:cBhvr>
                                      <p:to>
                                        <p:strVal val="hidden"/>
                                      </p:to>
                                    </p:set>
                                  </p:childTnLst>
                                </p:cTn>
                              </p:par>
                            </p:childTnLst>
                          </p:cTn>
                        </p:par>
                        <p:par>
                          <p:cTn id="6124" fill="hold">
                            <p:stCondLst>
                              <p:cond delay="12000"/>
                            </p:stCondLst>
                            <p:childTnLst>
                              <p:par>
                                <p:cTn id="6125" nodeType="afterEffect" fill="hold" presetClass="exit" presetID="1">
                                  <p:stCondLst>
                                    <p:cond delay="1000"/>
                                  </p:stCondLst>
                                  <p:childTnLst>
                                    <p:set>
                                      <p:cBhvr>
                                        <p:cTn id="6126" dur="1" fill="hold">
                                          <p:stCondLst>
                                            <p:cond delay="0"/>
                                          </p:stCondLst>
                                        </p:cTn>
                                        <p:tgtEl>
                                          <p:spTgt spid="2814"/>
                                        </p:tgtEl>
                                        <p:attrNameLst>
                                          <p:attrName>style.visibility</p:attrName>
                                        </p:attrNameLst>
                                      </p:cBhvr>
                                      <p:to>
                                        <p:strVal val="hidden"/>
                                      </p:to>
                                    </p:set>
                                  </p:childTnLst>
                                </p:cTn>
                              </p:par>
                            </p:childTnLst>
                          </p:cTn>
                        </p:par>
                        <p:par>
                          <p:cTn id="6127" fill="hold">
                            <p:stCondLst>
                              <p:cond delay="13000"/>
                            </p:stCondLst>
                            <p:childTnLst>
                              <p:par>
                                <p:cTn id="6128" nodeType="afterEffect" fill="hold" presetClass="exit" presetID="1">
                                  <p:stCondLst>
                                    <p:cond delay="1000"/>
                                  </p:stCondLst>
                                  <p:childTnLst>
                                    <p:set>
                                      <p:cBhvr>
                                        <p:cTn id="6129" dur="1" fill="hold">
                                          <p:stCondLst>
                                            <p:cond delay="0"/>
                                          </p:stCondLst>
                                        </p:cTn>
                                        <p:tgtEl>
                                          <p:spTgt spid="2813"/>
                                        </p:tgtEl>
                                        <p:attrNameLst>
                                          <p:attrName>style.visibility</p:attrName>
                                        </p:attrNameLst>
                                      </p:cBhvr>
                                      <p:to>
                                        <p:strVal val="hidden"/>
                                      </p:to>
                                    </p:set>
                                  </p:childTnLst>
                                </p:cTn>
                              </p:par>
                            </p:childTnLst>
                          </p:cTn>
                        </p:par>
                        <p:par>
                          <p:cTn id="6130" fill="hold">
                            <p:stCondLst>
                              <p:cond delay="14000"/>
                            </p:stCondLst>
                            <p:childTnLst>
                              <p:par>
                                <p:cTn id="6131" nodeType="afterEffect" fill="hold" presetClass="exit" presetID="1">
                                  <p:stCondLst>
                                    <p:cond delay="1000"/>
                                  </p:stCondLst>
                                  <p:childTnLst>
                                    <p:set>
                                      <p:cBhvr>
                                        <p:cTn id="6132" dur="1" fill="hold">
                                          <p:stCondLst>
                                            <p:cond delay="0"/>
                                          </p:stCondLst>
                                        </p:cTn>
                                        <p:tgtEl>
                                          <p:spTgt spid="2812"/>
                                        </p:tgtEl>
                                        <p:attrNameLst>
                                          <p:attrName>style.visibility</p:attrName>
                                        </p:attrNameLst>
                                      </p:cBhvr>
                                      <p:to>
                                        <p:strVal val="hidden"/>
                                      </p:to>
                                    </p:set>
                                  </p:childTnLst>
                                </p:cTn>
                              </p:par>
                            </p:childTnLst>
                          </p:cTn>
                        </p:par>
                        <p:par>
                          <p:cTn id="6133" fill="hold">
                            <p:stCondLst>
                              <p:cond delay="15000"/>
                            </p:stCondLst>
                            <p:childTnLst>
                              <p:par>
                                <p:cTn id="6134" nodeType="afterEffect" fill="hold" presetClass="exit" presetID="1">
                                  <p:stCondLst>
                                    <p:cond delay="1000"/>
                                  </p:stCondLst>
                                  <p:childTnLst>
                                    <p:set>
                                      <p:cBhvr>
                                        <p:cTn id="6135" dur="1" fill="hold">
                                          <p:stCondLst>
                                            <p:cond delay="0"/>
                                          </p:stCondLst>
                                        </p:cTn>
                                        <p:tgtEl>
                                          <p:spTgt spid="2811"/>
                                        </p:tgtEl>
                                        <p:attrNameLst>
                                          <p:attrName>style.visibility</p:attrName>
                                        </p:attrNameLst>
                                      </p:cBhvr>
                                      <p:to>
                                        <p:strVal val="hidden"/>
                                      </p:to>
                                    </p:set>
                                  </p:childTnLst>
                                </p:cTn>
                              </p:par>
                            </p:childTnLst>
                          </p:cTn>
                        </p:par>
                        <p:par>
                          <p:cTn id="6136" fill="hold">
                            <p:stCondLst>
                              <p:cond delay="16000"/>
                            </p:stCondLst>
                            <p:childTnLst>
                              <p:par>
                                <p:cTn id="6137" nodeType="afterEffect" fill="hold" presetClass="exit" presetID="1">
                                  <p:stCondLst>
                                    <p:cond delay="1000"/>
                                  </p:stCondLst>
                                  <p:childTnLst>
                                    <p:set>
                                      <p:cBhvr>
                                        <p:cTn id="6138" dur="1" fill="hold">
                                          <p:stCondLst>
                                            <p:cond delay="0"/>
                                          </p:stCondLst>
                                        </p:cTn>
                                        <p:tgtEl>
                                          <p:spTgt spid="2810"/>
                                        </p:tgtEl>
                                        <p:attrNameLst>
                                          <p:attrName>style.visibility</p:attrName>
                                        </p:attrNameLst>
                                      </p:cBhvr>
                                      <p:to>
                                        <p:strVal val="hidden"/>
                                      </p:to>
                                    </p:set>
                                  </p:childTnLst>
                                </p:cTn>
                              </p:par>
                            </p:childTnLst>
                          </p:cTn>
                        </p:par>
                        <p:par>
                          <p:cTn id="6139" fill="hold">
                            <p:stCondLst>
                              <p:cond delay="17000"/>
                            </p:stCondLst>
                            <p:childTnLst>
                              <p:par>
                                <p:cTn id="6140" nodeType="afterEffect" fill="hold" presetClass="exit" presetID="1">
                                  <p:stCondLst>
                                    <p:cond delay="1000"/>
                                  </p:stCondLst>
                                  <p:childTnLst>
                                    <p:set>
                                      <p:cBhvr>
                                        <p:cTn id="6141" dur="1" fill="hold">
                                          <p:stCondLst>
                                            <p:cond delay="0"/>
                                          </p:stCondLst>
                                        </p:cTn>
                                        <p:tgtEl>
                                          <p:spTgt spid="2809"/>
                                        </p:tgtEl>
                                        <p:attrNameLst>
                                          <p:attrName>style.visibility</p:attrName>
                                        </p:attrNameLst>
                                      </p:cBhvr>
                                      <p:to>
                                        <p:strVal val="hidden"/>
                                      </p:to>
                                    </p:set>
                                  </p:childTnLst>
                                </p:cTn>
                              </p:par>
                            </p:childTnLst>
                          </p:cTn>
                        </p:par>
                        <p:par>
                          <p:cTn id="6142" fill="hold">
                            <p:stCondLst>
                              <p:cond delay="18000"/>
                            </p:stCondLst>
                            <p:childTnLst>
                              <p:par>
                                <p:cTn id="6143" nodeType="afterEffect" fill="hold" presetClass="exit" presetID="1">
                                  <p:stCondLst>
                                    <p:cond delay="1000"/>
                                  </p:stCondLst>
                                  <p:childTnLst>
                                    <p:set>
                                      <p:cBhvr>
                                        <p:cTn id="6144" dur="1" fill="hold">
                                          <p:stCondLst>
                                            <p:cond delay="0"/>
                                          </p:stCondLst>
                                        </p:cTn>
                                        <p:tgtEl>
                                          <p:spTgt spid="2808"/>
                                        </p:tgtEl>
                                        <p:attrNameLst>
                                          <p:attrName>style.visibility</p:attrName>
                                        </p:attrNameLst>
                                      </p:cBhvr>
                                      <p:to>
                                        <p:strVal val="hidden"/>
                                      </p:to>
                                    </p:set>
                                  </p:childTnLst>
                                </p:cTn>
                              </p:par>
                            </p:childTnLst>
                          </p:cTn>
                        </p:par>
                        <p:par>
                          <p:cTn id="6145" fill="hold">
                            <p:stCondLst>
                              <p:cond delay="19000"/>
                            </p:stCondLst>
                            <p:childTnLst>
                              <p:par>
                                <p:cTn id="6146" nodeType="afterEffect" fill="hold" presetClass="exit" presetID="1">
                                  <p:stCondLst>
                                    <p:cond delay="1000"/>
                                  </p:stCondLst>
                                  <p:childTnLst>
                                    <p:set>
                                      <p:cBhvr>
                                        <p:cTn id="6147" dur="1" fill="hold">
                                          <p:stCondLst>
                                            <p:cond delay="0"/>
                                          </p:stCondLst>
                                        </p:cTn>
                                        <p:tgtEl>
                                          <p:spTgt spid="2807"/>
                                        </p:tgtEl>
                                        <p:attrNameLst>
                                          <p:attrName>style.visibility</p:attrName>
                                        </p:attrNameLst>
                                      </p:cBhvr>
                                      <p:to>
                                        <p:strVal val="hidden"/>
                                      </p:to>
                                    </p:set>
                                  </p:childTnLst>
                                </p:cTn>
                              </p:par>
                            </p:childTnLst>
                          </p:cTn>
                        </p:par>
                        <p:par>
                          <p:cTn id="6148" fill="hold">
                            <p:stCondLst>
                              <p:cond delay="20000"/>
                            </p:stCondLst>
                            <p:childTnLst>
                              <p:par>
                                <p:cTn id="6149" nodeType="afterEffect" fill="hold" presetClass="exit" presetID="1">
                                  <p:stCondLst>
                                    <p:cond delay="1000"/>
                                  </p:stCondLst>
                                  <p:childTnLst>
                                    <p:set>
                                      <p:cBhvr>
                                        <p:cTn id="6150" dur="1" fill="hold">
                                          <p:stCondLst>
                                            <p:cond delay="0"/>
                                          </p:stCondLst>
                                        </p:cTn>
                                        <p:tgtEl>
                                          <p:spTgt spid="2806"/>
                                        </p:tgtEl>
                                        <p:attrNameLst>
                                          <p:attrName>style.visibility</p:attrName>
                                        </p:attrNameLst>
                                      </p:cBhvr>
                                      <p:to>
                                        <p:strVal val="hidden"/>
                                      </p:to>
                                    </p:set>
                                  </p:childTnLst>
                                </p:cTn>
                              </p:par>
                            </p:childTnLst>
                          </p:cTn>
                        </p:par>
                        <p:par>
                          <p:cTn id="6151" fill="hold">
                            <p:stCondLst>
                              <p:cond delay="21000"/>
                            </p:stCondLst>
                            <p:childTnLst>
                              <p:par>
                                <p:cTn id="6152" nodeType="afterEffect" fill="hold" presetClass="exit" presetID="1">
                                  <p:stCondLst>
                                    <p:cond delay="1000"/>
                                  </p:stCondLst>
                                  <p:childTnLst>
                                    <p:set>
                                      <p:cBhvr>
                                        <p:cTn id="6153" dur="1" fill="hold">
                                          <p:stCondLst>
                                            <p:cond delay="0"/>
                                          </p:stCondLst>
                                        </p:cTn>
                                        <p:tgtEl>
                                          <p:spTgt spid="2805"/>
                                        </p:tgtEl>
                                        <p:attrNameLst>
                                          <p:attrName>style.visibility</p:attrName>
                                        </p:attrNameLst>
                                      </p:cBhvr>
                                      <p:to>
                                        <p:strVal val="hidden"/>
                                      </p:to>
                                    </p:set>
                                  </p:childTnLst>
                                </p:cTn>
                              </p:par>
                            </p:childTnLst>
                          </p:cTn>
                        </p:par>
                        <p:par>
                          <p:cTn id="6154" fill="hold">
                            <p:stCondLst>
                              <p:cond delay="22000"/>
                            </p:stCondLst>
                            <p:childTnLst>
                              <p:par>
                                <p:cTn id="6155" nodeType="afterEffect" fill="hold" presetClass="exit" presetID="1">
                                  <p:stCondLst>
                                    <p:cond delay="1000"/>
                                  </p:stCondLst>
                                  <p:childTnLst>
                                    <p:set>
                                      <p:cBhvr>
                                        <p:cTn id="6156" dur="1" fill="hold">
                                          <p:stCondLst>
                                            <p:cond delay="0"/>
                                          </p:stCondLst>
                                        </p:cTn>
                                        <p:tgtEl>
                                          <p:spTgt spid="2804"/>
                                        </p:tgtEl>
                                        <p:attrNameLst>
                                          <p:attrName>style.visibility</p:attrName>
                                        </p:attrNameLst>
                                      </p:cBhvr>
                                      <p:to>
                                        <p:strVal val="hidden"/>
                                      </p:to>
                                    </p:set>
                                  </p:childTnLst>
                                </p:cTn>
                              </p:par>
                            </p:childTnLst>
                          </p:cTn>
                        </p:par>
                        <p:par>
                          <p:cTn id="6157" fill="hold">
                            <p:stCondLst>
                              <p:cond delay="23000"/>
                            </p:stCondLst>
                            <p:childTnLst>
                              <p:par>
                                <p:cTn id="6158" nodeType="afterEffect" fill="hold" presetClass="exit" presetID="1">
                                  <p:stCondLst>
                                    <p:cond delay="1000"/>
                                  </p:stCondLst>
                                  <p:childTnLst>
                                    <p:set>
                                      <p:cBhvr>
                                        <p:cTn id="6159" dur="1" fill="hold">
                                          <p:stCondLst>
                                            <p:cond delay="0"/>
                                          </p:stCondLst>
                                        </p:cTn>
                                        <p:tgtEl>
                                          <p:spTgt spid="2803"/>
                                        </p:tgtEl>
                                        <p:attrNameLst>
                                          <p:attrName>style.visibility</p:attrName>
                                        </p:attrNameLst>
                                      </p:cBhvr>
                                      <p:to>
                                        <p:strVal val="hidden"/>
                                      </p:to>
                                    </p:set>
                                  </p:childTnLst>
                                </p:cTn>
                              </p:par>
                            </p:childTnLst>
                          </p:cTn>
                        </p:par>
                        <p:par>
                          <p:cTn id="6160" fill="hold">
                            <p:stCondLst>
                              <p:cond delay="24000"/>
                            </p:stCondLst>
                            <p:childTnLst>
                              <p:par>
                                <p:cTn id="6161" nodeType="afterEffect" fill="hold" presetClass="exit" presetID="1">
                                  <p:stCondLst>
                                    <p:cond delay="1000"/>
                                  </p:stCondLst>
                                  <p:childTnLst>
                                    <p:set>
                                      <p:cBhvr>
                                        <p:cTn id="6162" dur="1" fill="hold">
                                          <p:stCondLst>
                                            <p:cond delay="9"/>
                                          </p:stCondLst>
                                        </p:cTn>
                                        <p:tgtEl>
                                          <p:spTgt spid="28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#79</a:t>
            </a:r>
            <a:endParaRPr b="0" lang="en-US" sz="4400" strike="noStrike" u="none">
              <a:solidFill>
                <a:srgbClr val="ffffff"/>
              </a:solidFill>
              <a:uFillTx/>
              <a:latin typeface="Arial"/>
            </a:endParaRPr>
          </a:p>
        </p:txBody>
      </p:sp>
      <p:sp>
        <p:nvSpPr>
          <p:cNvPr id="2828" name="PlaceHolder 69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those who are perishing,  </a:t>
            </a:r>
            <a:endParaRPr b="0" lang="en-US" sz="3200" strike="noStrike" u="none">
              <a:solidFill>
                <a:srgbClr val="ffffff"/>
              </a:solidFill>
              <a:uFillTx/>
              <a:latin typeface="Arial"/>
            </a:endParaRPr>
          </a:p>
        </p:txBody>
      </p:sp>
      <p:sp>
        <p:nvSpPr>
          <p:cNvPr id="2829" name="PlaceHolder 69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los que se pierden; </a:t>
            </a:r>
            <a:endParaRPr b="0" lang="en-US" sz="3200" strike="noStrike" u="none">
              <a:solidFill>
                <a:srgbClr val="ffffff"/>
              </a:solidFill>
              <a:uFillTx/>
              <a:latin typeface="Arial"/>
            </a:endParaRPr>
          </a:p>
        </p:txBody>
      </p:sp>
      <p:sp>
        <p:nvSpPr>
          <p:cNvPr id="2830" name="PlaceHolder 69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ceux qui périssent;</a:t>
            </a:r>
            <a:endParaRPr b="0" lang="en-US" sz="3200" strike="noStrike" u="none">
              <a:solidFill>
                <a:srgbClr val="ffffff"/>
              </a:solidFill>
              <a:uFillTx/>
              <a:latin typeface="Arial"/>
            </a:endParaRPr>
          </a:p>
        </p:txBody>
      </p:sp>
      <p:sp>
        <p:nvSpPr>
          <p:cNvPr id="2831" name="PlaceHolder 69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λόγος γὰρ ὁ τοῦ σταυροῦ τοῖς μὲν ἀπολλυμένοις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#80</a:t>
            </a:r>
            <a:endParaRPr b="0" lang="en-US" sz="4400" strike="noStrike" u="none">
              <a:solidFill>
                <a:srgbClr val="ffffff"/>
              </a:solidFill>
              <a:uFillTx/>
              <a:latin typeface="Arial"/>
            </a:endParaRPr>
          </a:p>
        </p:txBody>
      </p:sp>
      <p:sp>
        <p:nvSpPr>
          <p:cNvPr id="283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6:15, We certainly should not take what and make them members of a harlot?  </a:t>
            </a:r>
            <a:endParaRPr b="0" lang="en-US" sz="3200" strike="noStrike" u="none">
              <a:solidFill>
                <a:srgbClr val="ffffff"/>
              </a:solidFill>
              <a:uFillTx/>
              <a:latin typeface="Arial"/>
            </a:endParaRPr>
          </a:p>
        </p:txBody>
      </p:sp>
      <p:sp>
        <p:nvSpPr>
          <p:cNvPr id="2834" name="PlaceHolder 69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6:15, ¿ciertamente no deberíamos tomar qué y hacerlos miembros de una ramera? </a:t>
            </a:r>
            <a:endParaRPr b="0" lang="en-US" sz="3200" strike="noStrike" u="none">
              <a:solidFill>
                <a:srgbClr val="ffffff"/>
              </a:solidFill>
              <a:uFillTx/>
              <a:latin typeface="Arial"/>
            </a:endParaRPr>
          </a:p>
        </p:txBody>
      </p:sp>
      <p:sp>
        <p:nvSpPr>
          <p:cNvPr id="2835" name="PlaceHolder 69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6:15, nous ne devrions certainement pas prendre quoi et en faire des membres d’une prostituée?</a:t>
            </a:r>
            <a:endParaRPr b="0" lang="en-US" sz="3200" strike="noStrike" u="none">
              <a:solidFill>
                <a:srgbClr val="ffffff"/>
              </a:solidFill>
              <a:uFillTx/>
              <a:latin typeface="Arial"/>
            </a:endParaRPr>
          </a:p>
        </p:txBody>
      </p:sp>
      <p:sp>
        <p:nvSpPr>
          <p:cNvPr id="2836" name="TextBox 20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37" name="TextBox 20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38" name="TextBox 20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39" name="TextBox 20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40" name="TextBox 20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1" name="TextBox 20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42" name="TextBox 20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43" name="TextBox 20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44" name="TextBox 20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45" name="TextBox 20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46" name="TextBox 20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47" name="TextBox 20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48" name="TextBox 20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49" name="TextBox 20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50" name="TextBox 20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51" name="TextBox 20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52" name="TextBox 20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53" name="TextBox 20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54" name="TextBox 20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55" name="TextBox 20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56" name="TextBox 20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57" name="TextBox 20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58" name="TextBox 20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59" name="TextBox 20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60" name="TextBox 20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61" name="TextBox 20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163" dur="indefinite" restart="never" nodeType="tmRoot">
          <p:childTnLst>
            <p:seq>
              <p:cTn id="6164" dur="indefinite" nodeType="mainSeq">
                <p:childTnLst>
                  <p:par>
                    <p:cTn id="6165" fill="hold">
                      <p:stCondLst>
                        <p:cond delay="indefinite"/>
                      </p:stCondLst>
                      <p:childTnLst>
                        <p:par>
                          <p:cTn id="6166" fill="hold">
                            <p:stCondLst>
                              <p:cond delay="0"/>
                            </p:stCondLst>
                            <p:childTnLst>
                              <p:par>
                                <p:cTn id="6167" nodeType="clickEffect" fill="hold" presetClass="exit" presetID="1">
                                  <p:stCondLst>
                                    <p:cond delay="1000"/>
                                  </p:stCondLst>
                                  <p:childTnLst>
                                    <p:set>
                                      <p:cBhvr>
                                        <p:cTn id="6168" dur="1" fill="hold">
                                          <p:stCondLst>
                                            <p:cond delay="0"/>
                                          </p:stCondLst>
                                        </p:cTn>
                                        <p:tgtEl>
                                          <p:spTgt spid="2861"/>
                                        </p:tgtEl>
                                        <p:attrNameLst>
                                          <p:attrName>style.visibility</p:attrName>
                                        </p:attrNameLst>
                                      </p:cBhvr>
                                      <p:to>
                                        <p:strVal val="hidden"/>
                                      </p:to>
                                    </p:set>
                                  </p:childTnLst>
                                </p:cTn>
                              </p:par>
                            </p:childTnLst>
                          </p:cTn>
                        </p:par>
                        <p:par>
                          <p:cTn id="6169" fill="hold">
                            <p:stCondLst>
                              <p:cond delay="1000"/>
                            </p:stCondLst>
                            <p:childTnLst>
                              <p:par>
                                <p:cTn id="6170" nodeType="afterEffect" fill="hold" presetClass="exit" presetID="1">
                                  <p:stCondLst>
                                    <p:cond delay="1000"/>
                                  </p:stCondLst>
                                  <p:childTnLst>
                                    <p:set>
                                      <p:cBhvr>
                                        <p:cTn id="6171" dur="1" fill="hold">
                                          <p:stCondLst>
                                            <p:cond delay="0"/>
                                          </p:stCondLst>
                                        </p:cTn>
                                        <p:tgtEl>
                                          <p:spTgt spid="2860"/>
                                        </p:tgtEl>
                                        <p:attrNameLst>
                                          <p:attrName>style.visibility</p:attrName>
                                        </p:attrNameLst>
                                      </p:cBhvr>
                                      <p:to>
                                        <p:strVal val="hidden"/>
                                      </p:to>
                                    </p:set>
                                  </p:childTnLst>
                                </p:cTn>
                              </p:par>
                            </p:childTnLst>
                          </p:cTn>
                        </p:par>
                        <p:par>
                          <p:cTn id="6172" fill="hold">
                            <p:stCondLst>
                              <p:cond delay="2000"/>
                            </p:stCondLst>
                            <p:childTnLst>
                              <p:par>
                                <p:cTn id="6173" nodeType="afterEffect" fill="hold" presetClass="exit" presetID="1">
                                  <p:stCondLst>
                                    <p:cond delay="1000"/>
                                  </p:stCondLst>
                                  <p:childTnLst>
                                    <p:set>
                                      <p:cBhvr>
                                        <p:cTn id="6174" dur="1" fill="hold">
                                          <p:stCondLst>
                                            <p:cond delay="0"/>
                                          </p:stCondLst>
                                        </p:cTn>
                                        <p:tgtEl>
                                          <p:spTgt spid="2859"/>
                                        </p:tgtEl>
                                        <p:attrNameLst>
                                          <p:attrName>style.visibility</p:attrName>
                                        </p:attrNameLst>
                                      </p:cBhvr>
                                      <p:to>
                                        <p:strVal val="hidden"/>
                                      </p:to>
                                    </p:set>
                                  </p:childTnLst>
                                </p:cTn>
                              </p:par>
                            </p:childTnLst>
                          </p:cTn>
                        </p:par>
                        <p:par>
                          <p:cTn id="6175" fill="hold">
                            <p:stCondLst>
                              <p:cond delay="3000"/>
                            </p:stCondLst>
                            <p:childTnLst>
                              <p:par>
                                <p:cTn id="6176" nodeType="afterEffect" fill="hold" presetClass="exit" presetID="1">
                                  <p:stCondLst>
                                    <p:cond delay="1000"/>
                                  </p:stCondLst>
                                  <p:childTnLst>
                                    <p:set>
                                      <p:cBhvr>
                                        <p:cTn id="6177" dur="1" fill="hold">
                                          <p:stCondLst>
                                            <p:cond delay="0"/>
                                          </p:stCondLst>
                                        </p:cTn>
                                        <p:tgtEl>
                                          <p:spTgt spid="2858"/>
                                        </p:tgtEl>
                                        <p:attrNameLst>
                                          <p:attrName>style.visibility</p:attrName>
                                        </p:attrNameLst>
                                      </p:cBhvr>
                                      <p:to>
                                        <p:strVal val="hidden"/>
                                      </p:to>
                                    </p:set>
                                  </p:childTnLst>
                                </p:cTn>
                              </p:par>
                            </p:childTnLst>
                          </p:cTn>
                        </p:par>
                        <p:par>
                          <p:cTn id="6178" fill="hold">
                            <p:stCondLst>
                              <p:cond delay="4000"/>
                            </p:stCondLst>
                            <p:childTnLst>
                              <p:par>
                                <p:cTn id="6179" nodeType="afterEffect" fill="hold" presetClass="exit" presetID="1">
                                  <p:stCondLst>
                                    <p:cond delay="1000"/>
                                  </p:stCondLst>
                                  <p:childTnLst>
                                    <p:set>
                                      <p:cBhvr>
                                        <p:cTn id="6180" dur="1" fill="hold">
                                          <p:stCondLst>
                                            <p:cond delay="0"/>
                                          </p:stCondLst>
                                        </p:cTn>
                                        <p:tgtEl>
                                          <p:spTgt spid="2857"/>
                                        </p:tgtEl>
                                        <p:attrNameLst>
                                          <p:attrName>style.visibility</p:attrName>
                                        </p:attrNameLst>
                                      </p:cBhvr>
                                      <p:to>
                                        <p:strVal val="hidden"/>
                                      </p:to>
                                    </p:set>
                                  </p:childTnLst>
                                </p:cTn>
                              </p:par>
                            </p:childTnLst>
                          </p:cTn>
                        </p:par>
                        <p:par>
                          <p:cTn id="6181" fill="hold">
                            <p:stCondLst>
                              <p:cond delay="5000"/>
                            </p:stCondLst>
                            <p:childTnLst>
                              <p:par>
                                <p:cTn id="6182" nodeType="afterEffect" fill="hold" presetClass="exit" presetID="1">
                                  <p:stCondLst>
                                    <p:cond delay="1000"/>
                                  </p:stCondLst>
                                  <p:childTnLst>
                                    <p:set>
                                      <p:cBhvr>
                                        <p:cTn id="6183" dur="1" fill="hold">
                                          <p:stCondLst>
                                            <p:cond delay="0"/>
                                          </p:stCondLst>
                                        </p:cTn>
                                        <p:tgtEl>
                                          <p:spTgt spid="2856"/>
                                        </p:tgtEl>
                                        <p:attrNameLst>
                                          <p:attrName>style.visibility</p:attrName>
                                        </p:attrNameLst>
                                      </p:cBhvr>
                                      <p:to>
                                        <p:strVal val="hidden"/>
                                      </p:to>
                                    </p:set>
                                  </p:childTnLst>
                                </p:cTn>
                              </p:par>
                            </p:childTnLst>
                          </p:cTn>
                        </p:par>
                        <p:par>
                          <p:cTn id="6184" fill="hold">
                            <p:stCondLst>
                              <p:cond delay="6000"/>
                            </p:stCondLst>
                            <p:childTnLst>
                              <p:par>
                                <p:cTn id="6185" nodeType="afterEffect" fill="hold" presetClass="exit" presetID="1">
                                  <p:stCondLst>
                                    <p:cond delay="1000"/>
                                  </p:stCondLst>
                                  <p:childTnLst>
                                    <p:set>
                                      <p:cBhvr>
                                        <p:cTn id="6186" dur="1" fill="hold">
                                          <p:stCondLst>
                                            <p:cond delay="0"/>
                                          </p:stCondLst>
                                        </p:cTn>
                                        <p:tgtEl>
                                          <p:spTgt spid="2855"/>
                                        </p:tgtEl>
                                        <p:attrNameLst>
                                          <p:attrName>style.visibility</p:attrName>
                                        </p:attrNameLst>
                                      </p:cBhvr>
                                      <p:to>
                                        <p:strVal val="hidden"/>
                                      </p:to>
                                    </p:set>
                                  </p:childTnLst>
                                </p:cTn>
                              </p:par>
                            </p:childTnLst>
                          </p:cTn>
                        </p:par>
                        <p:par>
                          <p:cTn id="6187" fill="hold">
                            <p:stCondLst>
                              <p:cond delay="7000"/>
                            </p:stCondLst>
                            <p:childTnLst>
                              <p:par>
                                <p:cTn id="6188" nodeType="afterEffect" fill="hold" presetClass="exit" presetID="1">
                                  <p:stCondLst>
                                    <p:cond delay="1000"/>
                                  </p:stCondLst>
                                  <p:childTnLst>
                                    <p:set>
                                      <p:cBhvr>
                                        <p:cTn id="6189" dur="1" fill="hold">
                                          <p:stCondLst>
                                            <p:cond delay="0"/>
                                          </p:stCondLst>
                                        </p:cTn>
                                        <p:tgtEl>
                                          <p:spTgt spid="2854"/>
                                        </p:tgtEl>
                                        <p:attrNameLst>
                                          <p:attrName>style.visibility</p:attrName>
                                        </p:attrNameLst>
                                      </p:cBhvr>
                                      <p:to>
                                        <p:strVal val="hidden"/>
                                      </p:to>
                                    </p:set>
                                  </p:childTnLst>
                                </p:cTn>
                              </p:par>
                            </p:childTnLst>
                          </p:cTn>
                        </p:par>
                        <p:par>
                          <p:cTn id="6190" fill="hold">
                            <p:stCondLst>
                              <p:cond delay="8000"/>
                            </p:stCondLst>
                            <p:childTnLst>
                              <p:par>
                                <p:cTn id="6191" nodeType="afterEffect" fill="hold" presetClass="exit" presetID="1">
                                  <p:stCondLst>
                                    <p:cond delay="1000"/>
                                  </p:stCondLst>
                                  <p:childTnLst>
                                    <p:set>
                                      <p:cBhvr>
                                        <p:cTn id="6192" dur="1" fill="hold">
                                          <p:stCondLst>
                                            <p:cond delay="0"/>
                                          </p:stCondLst>
                                        </p:cTn>
                                        <p:tgtEl>
                                          <p:spTgt spid="2853"/>
                                        </p:tgtEl>
                                        <p:attrNameLst>
                                          <p:attrName>style.visibility</p:attrName>
                                        </p:attrNameLst>
                                      </p:cBhvr>
                                      <p:to>
                                        <p:strVal val="hidden"/>
                                      </p:to>
                                    </p:set>
                                  </p:childTnLst>
                                </p:cTn>
                              </p:par>
                            </p:childTnLst>
                          </p:cTn>
                        </p:par>
                        <p:par>
                          <p:cTn id="6193" fill="hold">
                            <p:stCondLst>
                              <p:cond delay="9000"/>
                            </p:stCondLst>
                            <p:childTnLst>
                              <p:par>
                                <p:cTn id="6194" nodeType="afterEffect" fill="hold" presetClass="exit" presetID="1">
                                  <p:stCondLst>
                                    <p:cond delay="1000"/>
                                  </p:stCondLst>
                                  <p:childTnLst>
                                    <p:set>
                                      <p:cBhvr>
                                        <p:cTn id="6195" dur="1" fill="hold">
                                          <p:stCondLst>
                                            <p:cond delay="0"/>
                                          </p:stCondLst>
                                        </p:cTn>
                                        <p:tgtEl>
                                          <p:spTgt spid="2852"/>
                                        </p:tgtEl>
                                        <p:attrNameLst>
                                          <p:attrName>style.visibility</p:attrName>
                                        </p:attrNameLst>
                                      </p:cBhvr>
                                      <p:to>
                                        <p:strVal val="hidden"/>
                                      </p:to>
                                    </p:set>
                                  </p:childTnLst>
                                </p:cTn>
                              </p:par>
                            </p:childTnLst>
                          </p:cTn>
                        </p:par>
                        <p:par>
                          <p:cTn id="6196" fill="hold">
                            <p:stCondLst>
                              <p:cond delay="10000"/>
                            </p:stCondLst>
                            <p:childTnLst>
                              <p:par>
                                <p:cTn id="6197" nodeType="afterEffect" fill="hold" presetClass="exit" presetID="1">
                                  <p:stCondLst>
                                    <p:cond delay="1000"/>
                                  </p:stCondLst>
                                  <p:childTnLst>
                                    <p:set>
                                      <p:cBhvr>
                                        <p:cTn id="6198" dur="1" fill="hold">
                                          <p:stCondLst>
                                            <p:cond delay="0"/>
                                          </p:stCondLst>
                                        </p:cTn>
                                        <p:tgtEl>
                                          <p:spTgt spid="2851"/>
                                        </p:tgtEl>
                                        <p:attrNameLst>
                                          <p:attrName>style.visibility</p:attrName>
                                        </p:attrNameLst>
                                      </p:cBhvr>
                                      <p:to>
                                        <p:strVal val="hidden"/>
                                      </p:to>
                                    </p:set>
                                  </p:childTnLst>
                                </p:cTn>
                              </p:par>
                            </p:childTnLst>
                          </p:cTn>
                        </p:par>
                        <p:par>
                          <p:cTn id="6199" fill="hold">
                            <p:stCondLst>
                              <p:cond delay="11000"/>
                            </p:stCondLst>
                            <p:childTnLst>
                              <p:par>
                                <p:cTn id="6200" nodeType="afterEffect" fill="hold" presetClass="exit" presetID="1">
                                  <p:stCondLst>
                                    <p:cond delay="1000"/>
                                  </p:stCondLst>
                                  <p:childTnLst>
                                    <p:set>
                                      <p:cBhvr>
                                        <p:cTn id="6201" dur="1" fill="hold">
                                          <p:stCondLst>
                                            <p:cond delay="0"/>
                                          </p:stCondLst>
                                        </p:cTn>
                                        <p:tgtEl>
                                          <p:spTgt spid="2850"/>
                                        </p:tgtEl>
                                        <p:attrNameLst>
                                          <p:attrName>style.visibility</p:attrName>
                                        </p:attrNameLst>
                                      </p:cBhvr>
                                      <p:to>
                                        <p:strVal val="hidden"/>
                                      </p:to>
                                    </p:set>
                                  </p:childTnLst>
                                </p:cTn>
                              </p:par>
                            </p:childTnLst>
                          </p:cTn>
                        </p:par>
                        <p:par>
                          <p:cTn id="6202" fill="hold">
                            <p:stCondLst>
                              <p:cond delay="12000"/>
                            </p:stCondLst>
                            <p:childTnLst>
                              <p:par>
                                <p:cTn id="6203" nodeType="afterEffect" fill="hold" presetClass="exit" presetID="1">
                                  <p:stCondLst>
                                    <p:cond delay="1000"/>
                                  </p:stCondLst>
                                  <p:childTnLst>
                                    <p:set>
                                      <p:cBhvr>
                                        <p:cTn id="6204" dur="1" fill="hold">
                                          <p:stCondLst>
                                            <p:cond delay="0"/>
                                          </p:stCondLst>
                                        </p:cTn>
                                        <p:tgtEl>
                                          <p:spTgt spid="2849"/>
                                        </p:tgtEl>
                                        <p:attrNameLst>
                                          <p:attrName>style.visibility</p:attrName>
                                        </p:attrNameLst>
                                      </p:cBhvr>
                                      <p:to>
                                        <p:strVal val="hidden"/>
                                      </p:to>
                                    </p:set>
                                  </p:childTnLst>
                                </p:cTn>
                              </p:par>
                            </p:childTnLst>
                          </p:cTn>
                        </p:par>
                        <p:par>
                          <p:cTn id="6205" fill="hold">
                            <p:stCondLst>
                              <p:cond delay="13000"/>
                            </p:stCondLst>
                            <p:childTnLst>
                              <p:par>
                                <p:cTn id="6206" nodeType="afterEffect" fill="hold" presetClass="exit" presetID="1">
                                  <p:stCondLst>
                                    <p:cond delay="1000"/>
                                  </p:stCondLst>
                                  <p:childTnLst>
                                    <p:set>
                                      <p:cBhvr>
                                        <p:cTn id="6207" dur="1" fill="hold">
                                          <p:stCondLst>
                                            <p:cond delay="0"/>
                                          </p:stCondLst>
                                        </p:cTn>
                                        <p:tgtEl>
                                          <p:spTgt spid="2848"/>
                                        </p:tgtEl>
                                        <p:attrNameLst>
                                          <p:attrName>style.visibility</p:attrName>
                                        </p:attrNameLst>
                                      </p:cBhvr>
                                      <p:to>
                                        <p:strVal val="hidden"/>
                                      </p:to>
                                    </p:set>
                                  </p:childTnLst>
                                </p:cTn>
                              </p:par>
                            </p:childTnLst>
                          </p:cTn>
                        </p:par>
                        <p:par>
                          <p:cTn id="6208" fill="hold">
                            <p:stCondLst>
                              <p:cond delay="14000"/>
                            </p:stCondLst>
                            <p:childTnLst>
                              <p:par>
                                <p:cTn id="6209" nodeType="afterEffect" fill="hold" presetClass="exit" presetID="1">
                                  <p:stCondLst>
                                    <p:cond delay="1000"/>
                                  </p:stCondLst>
                                  <p:childTnLst>
                                    <p:set>
                                      <p:cBhvr>
                                        <p:cTn id="6210" dur="1" fill="hold">
                                          <p:stCondLst>
                                            <p:cond delay="0"/>
                                          </p:stCondLst>
                                        </p:cTn>
                                        <p:tgtEl>
                                          <p:spTgt spid="2847"/>
                                        </p:tgtEl>
                                        <p:attrNameLst>
                                          <p:attrName>style.visibility</p:attrName>
                                        </p:attrNameLst>
                                      </p:cBhvr>
                                      <p:to>
                                        <p:strVal val="hidden"/>
                                      </p:to>
                                    </p:set>
                                  </p:childTnLst>
                                </p:cTn>
                              </p:par>
                            </p:childTnLst>
                          </p:cTn>
                        </p:par>
                        <p:par>
                          <p:cTn id="6211" fill="hold">
                            <p:stCondLst>
                              <p:cond delay="15000"/>
                            </p:stCondLst>
                            <p:childTnLst>
                              <p:par>
                                <p:cTn id="6212" nodeType="afterEffect" fill="hold" presetClass="exit" presetID="1">
                                  <p:stCondLst>
                                    <p:cond delay="1000"/>
                                  </p:stCondLst>
                                  <p:childTnLst>
                                    <p:set>
                                      <p:cBhvr>
                                        <p:cTn id="6213" dur="1" fill="hold">
                                          <p:stCondLst>
                                            <p:cond delay="0"/>
                                          </p:stCondLst>
                                        </p:cTn>
                                        <p:tgtEl>
                                          <p:spTgt spid="2846"/>
                                        </p:tgtEl>
                                        <p:attrNameLst>
                                          <p:attrName>style.visibility</p:attrName>
                                        </p:attrNameLst>
                                      </p:cBhvr>
                                      <p:to>
                                        <p:strVal val="hidden"/>
                                      </p:to>
                                    </p:set>
                                  </p:childTnLst>
                                </p:cTn>
                              </p:par>
                            </p:childTnLst>
                          </p:cTn>
                        </p:par>
                        <p:par>
                          <p:cTn id="6214" fill="hold">
                            <p:stCondLst>
                              <p:cond delay="16000"/>
                            </p:stCondLst>
                            <p:childTnLst>
                              <p:par>
                                <p:cTn id="6215" nodeType="afterEffect" fill="hold" presetClass="exit" presetID="1">
                                  <p:stCondLst>
                                    <p:cond delay="1000"/>
                                  </p:stCondLst>
                                  <p:childTnLst>
                                    <p:set>
                                      <p:cBhvr>
                                        <p:cTn id="6216" dur="1" fill="hold">
                                          <p:stCondLst>
                                            <p:cond delay="0"/>
                                          </p:stCondLst>
                                        </p:cTn>
                                        <p:tgtEl>
                                          <p:spTgt spid="2845"/>
                                        </p:tgtEl>
                                        <p:attrNameLst>
                                          <p:attrName>style.visibility</p:attrName>
                                        </p:attrNameLst>
                                      </p:cBhvr>
                                      <p:to>
                                        <p:strVal val="hidden"/>
                                      </p:to>
                                    </p:set>
                                  </p:childTnLst>
                                </p:cTn>
                              </p:par>
                            </p:childTnLst>
                          </p:cTn>
                        </p:par>
                        <p:par>
                          <p:cTn id="6217" fill="hold">
                            <p:stCondLst>
                              <p:cond delay="17000"/>
                            </p:stCondLst>
                            <p:childTnLst>
                              <p:par>
                                <p:cTn id="6218" nodeType="afterEffect" fill="hold" presetClass="exit" presetID="1">
                                  <p:stCondLst>
                                    <p:cond delay="1000"/>
                                  </p:stCondLst>
                                  <p:childTnLst>
                                    <p:set>
                                      <p:cBhvr>
                                        <p:cTn id="6219" dur="1" fill="hold">
                                          <p:stCondLst>
                                            <p:cond delay="0"/>
                                          </p:stCondLst>
                                        </p:cTn>
                                        <p:tgtEl>
                                          <p:spTgt spid="2844"/>
                                        </p:tgtEl>
                                        <p:attrNameLst>
                                          <p:attrName>style.visibility</p:attrName>
                                        </p:attrNameLst>
                                      </p:cBhvr>
                                      <p:to>
                                        <p:strVal val="hidden"/>
                                      </p:to>
                                    </p:set>
                                  </p:childTnLst>
                                </p:cTn>
                              </p:par>
                            </p:childTnLst>
                          </p:cTn>
                        </p:par>
                        <p:par>
                          <p:cTn id="6220" fill="hold">
                            <p:stCondLst>
                              <p:cond delay="18000"/>
                            </p:stCondLst>
                            <p:childTnLst>
                              <p:par>
                                <p:cTn id="6221" nodeType="afterEffect" fill="hold" presetClass="exit" presetID="1">
                                  <p:stCondLst>
                                    <p:cond delay="1000"/>
                                  </p:stCondLst>
                                  <p:childTnLst>
                                    <p:set>
                                      <p:cBhvr>
                                        <p:cTn id="6222" dur="1" fill="hold">
                                          <p:stCondLst>
                                            <p:cond delay="0"/>
                                          </p:stCondLst>
                                        </p:cTn>
                                        <p:tgtEl>
                                          <p:spTgt spid="2843"/>
                                        </p:tgtEl>
                                        <p:attrNameLst>
                                          <p:attrName>style.visibility</p:attrName>
                                        </p:attrNameLst>
                                      </p:cBhvr>
                                      <p:to>
                                        <p:strVal val="hidden"/>
                                      </p:to>
                                    </p:set>
                                  </p:childTnLst>
                                </p:cTn>
                              </p:par>
                            </p:childTnLst>
                          </p:cTn>
                        </p:par>
                        <p:par>
                          <p:cTn id="6223" fill="hold">
                            <p:stCondLst>
                              <p:cond delay="19000"/>
                            </p:stCondLst>
                            <p:childTnLst>
                              <p:par>
                                <p:cTn id="6224" nodeType="afterEffect" fill="hold" presetClass="exit" presetID="1">
                                  <p:stCondLst>
                                    <p:cond delay="1000"/>
                                  </p:stCondLst>
                                  <p:childTnLst>
                                    <p:set>
                                      <p:cBhvr>
                                        <p:cTn id="6225" dur="1" fill="hold">
                                          <p:stCondLst>
                                            <p:cond delay="0"/>
                                          </p:stCondLst>
                                        </p:cTn>
                                        <p:tgtEl>
                                          <p:spTgt spid="2842"/>
                                        </p:tgtEl>
                                        <p:attrNameLst>
                                          <p:attrName>style.visibility</p:attrName>
                                        </p:attrNameLst>
                                      </p:cBhvr>
                                      <p:to>
                                        <p:strVal val="hidden"/>
                                      </p:to>
                                    </p:set>
                                  </p:childTnLst>
                                </p:cTn>
                              </p:par>
                            </p:childTnLst>
                          </p:cTn>
                        </p:par>
                        <p:par>
                          <p:cTn id="6226" fill="hold">
                            <p:stCondLst>
                              <p:cond delay="20000"/>
                            </p:stCondLst>
                            <p:childTnLst>
                              <p:par>
                                <p:cTn id="6227" nodeType="afterEffect" fill="hold" presetClass="exit" presetID="1">
                                  <p:stCondLst>
                                    <p:cond delay="1000"/>
                                  </p:stCondLst>
                                  <p:childTnLst>
                                    <p:set>
                                      <p:cBhvr>
                                        <p:cTn id="6228" dur="1" fill="hold">
                                          <p:stCondLst>
                                            <p:cond delay="0"/>
                                          </p:stCondLst>
                                        </p:cTn>
                                        <p:tgtEl>
                                          <p:spTgt spid="2841"/>
                                        </p:tgtEl>
                                        <p:attrNameLst>
                                          <p:attrName>style.visibility</p:attrName>
                                        </p:attrNameLst>
                                      </p:cBhvr>
                                      <p:to>
                                        <p:strVal val="hidden"/>
                                      </p:to>
                                    </p:set>
                                  </p:childTnLst>
                                </p:cTn>
                              </p:par>
                            </p:childTnLst>
                          </p:cTn>
                        </p:par>
                        <p:par>
                          <p:cTn id="6229" fill="hold">
                            <p:stCondLst>
                              <p:cond delay="21000"/>
                            </p:stCondLst>
                            <p:childTnLst>
                              <p:par>
                                <p:cTn id="6230" nodeType="afterEffect" fill="hold" presetClass="exit" presetID="1">
                                  <p:stCondLst>
                                    <p:cond delay="1000"/>
                                  </p:stCondLst>
                                  <p:childTnLst>
                                    <p:set>
                                      <p:cBhvr>
                                        <p:cTn id="6231" dur="1" fill="hold">
                                          <p:stCondLst>
                                            <p:cond delay="0"/>
                                          </p:stCondLst>
                                        </p:cTn>
                                        <p:tgtEl>
                                          <p:spTgt spid="2840"/>
                                        </p:tgtEl>
                                        <p:attrNameLst>
                                          <p:attrName>style.visibility</p:attrName>
                                        </p:attrNameLst>
                                      </p:cBhvr>
                                      <p:to>
                                        <p:strVal val="hidden"/>
                                      </p:to>
                                    </p:set>
                                  </p:childTnLst>
                                </p:cTn>
                              </p:par>
                            </p:childTnLst>
                          </p:cTn>
                        </p:par>
                        <p:par>
                          <p:cTn id="6232" fill="hold">
                            <p:stCondLst>
                              <p:cond delay="22000"/>
                            </p:stCondLst>
                            <p:childTnLst>
                              <p:par>
                                <p:cTn id="6233" nodeType="afterEffect" fill="hold" presetClass="exit" presetID="1">
                                  <p:stCondLst>
                                    <p:cond delay="1000"/>
                                  </p:stCondLst>
                                  <p:childTnLst>
                                    <p:set>
                                      <p:cBhvr>
                                        <p:cTn id="6234" dur="1" fill="hold">
                                          <p:stCondLst>
                                            <p:cond delay="0"/>
                                          </p:stCondLst>
                                        </p:cTn>
                                        <p:tgtEl>
                                          <p:spTgt spid="2839"/>
                                        </p:tgtEl>
                                        <p:attrNameLst>
                                          <p:attrName>style.visibility</p:attrName>
                                        </p:attrNameLst>
                                      </p:cBhvr>
                                      <p:to>
                                        <p:strVal val="hidden"/>
                                      </p:to>
                                    </p:set>
                                  </p:childTnLst>
                                </p:cTn>
                              </p:par>
                            </p:childTnLst>
                          </p:cTn>
                        </p:par>
                        <p:par>
                          <p:cTn id="6235" fill="hold">
                            <p:stCondLst>
                              <p:cond delay="23000"/>
                            </p:stCondLst>
                            <p:childTnLst>
                              <p:par>
                                <p:cTn id="6236" nodeType="afterEffect" fill="hold" presetClass="exit" presetID="1">
                                  <p:stCondLst>
                                    <p:cond delay="1000"/>
                                  </p:stCondLst>
                                  <p:childTnLst>
                                    <p:set>
                                      <p:cBhvr>
                                        <p:cTn id="6237" dur="1" fill="hold">
                                          <p:stCondLst>
                                            <p:cond delay="0"/>
                                          </p:stCondLst>
                                        </p:cTn>
                                        <p:tgtEl>
                                          <p:spTgt spid="2838"/>
                                        </p:tgtEl>
                                        <p:attrNameLst>
                                          <p:attrName>style.visibility</p:attrName>
                                        </p:attrNameLst>
                                      </p:cBhvr>
                                      <p:to>
                                        <p:strVal val="hidden"/>
                                      </p:to>
                                    </p:set>
                                  </p:childTnLst>
                                </p:cTn>
                              </p:par>
                            </p:childTnLst>
                          </p:cTn>
                        </p:par>
                        <p:par>
                          <p:cTn id="6238" fill="hold">
                            <p:stCondLst>
                              <p:cond delay="24000"/>
                            </p:stCondLst>
                            <p:childTnLst>
                              <p:par>
                                <p:cTn id="6239" nodeType="afterEffect" fill="hold" presetClass="exit" presetID="1">
                                  <p:stCondLst>
                                    <p:cond delay="1000"/>
                                  </p:stCondLst>
                                  <p:childTnLst>
                                    <p:set>
                                      <p:cBhvr>
                                        <p:cTn id="6240" dur="1" fill="hold">
                                          <p:stCondLst>
                                            <p:cond delay="9"/>
                                          </p:stCondLst>
                                        </p:cTn>
                                        <p:tgtEl>
                                          <p:spTgt spid="28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#80</a:t>
            </a:r>
            <a:endParaRPr b="0" lang="en-US" sz="4400" strike="noStrike" u="none">
              <a:solidFill>
                <a:srgbClr val="ffffff"/>
              </a:solidFill>
              <a:uFillTx/>
              <a:latin typeface="Arial"/>
            </a:endParaRPr>
          </a:p>
        </p:txBody>
      </p:sp>
      <p:sp>
        <p:nvSpPr>
          <p:cNvPr id="2863" name="PlaceHolder 70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members of Christ  </a:t>
            </a:r>
            <a:endParaRPr b="0" lang="en-US" sz="3200" strike="noStrike" u="none">
              <a:solidFill>
                <a:srgbClr val="ffffff"/>
              </a:solidFill>
              <a:uFillTx/>
              <a:latin typeface="Arial"/>
            </a:endParaRPr>
          </a:p>
        </p:txBody>
      </p:sp>
      <p:sp>
        <p:nvSpPr>
          <p:cNvPr id="2864" name="PlaceHolder 70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los miembros de Cristo </a:t>
            </a:r>
            <a:endParaRPr b="0" lang="en-US" sz="3200" strike="noStrike" u="none">
              <a:solidFill>
                <a:srgbClr val="ffffff"/>
              </a:solidFill>
              <a:uFillTx/>
              <a:latin typeface="Arial"/>
            </a:endParaRPr>
          </a:p>
        </p:txBody>
      </p:sp>
      <p:sp>
        <p:nvSpPr>
          <p:cNvPr id="2865" name="PlaceHolder 70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les membres de Christ,</a:t>
            </a:r>
            <a:endParaRPr b="0" lang="en-US" sz="3200" strike="noStrike" u="none">
              <a:solidFill>
                <a:srgbClr val="ffffff"/>
              </a:solidFill>
              <a:uFillTx/>
              <a:latin typeface="Arial"/>
            </a:endParaRPr>
          </a:p>
        </p:txBody>
      </p:sp>
      <p:sp>
        <p:nvSpPr>
          <p:cNvPr id="2866" name="PlaceHolder 70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τὰ μέλη τοῦ Χριστοῦ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#81</a:t>
            </a:r>
            <a:endParaRPr b="0" lang="en-US" sz="4400" strike="noStrike" u="none">
              <a:solidFill>
                <a:srgbClr val="ffffff"/>
              </a:solidFill>
              <a:uFillTx/>
              <a:latin typeface="Arial"/>
            </a:endParaRPr>
          </a:p>
        </p:txBody>
      </p:sp>
      <p:sp>
        <p:nvSpPr>
          <p:cNvPr id="286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 the book of 1 Corinthians was addressed to which church of God?  </a:t>
            </a:r>
            <a:endParaRPr b="0" lang="en-US" sz="3200" strike="noStrike" u="none">
              <a:solidFill>
                <a:srgbClr val="ffffff"/>
              </a:solidFill>
              <a:uFillTx/>
              <a:latin typeface="Arial"/>
            </a:endParaRPr>
          </a:p>
        </p:txBody>
      </p:sp>
      <p:sp>
        <p:nvSpPr>
          <p:cNvPr id="2869" name="PlaceHolder 70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 ¿a qué iglesia de Dios estaba dirigido el libro de 1 Corintios? </a:t>
            </a:r>
            <a:endParaRPr b="0" lang="en-US" sz="3200" strike="noStrike" u="none">
              <a:solidFill>
                <a:srgbClr val="ffffff"/>
              </a:solidFill>
              <a:uFillTx/>
              <a:latin typeface="Arial"/>
            </a:endParaRPr>
          </a:p>
        </p:txBody>
      </p:sp>
      <p:sp>
        <p:nvSpPr>
          <p:cNvPr id="2870" name="PlaceHolder 70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 le livre de 1 Corinthiens était adressé à quelle église de Dieu?</a:t>
            </a:r>
            <a:endParaRPr b="0" lang="en-US" sz="3200" strike="noStrike" u="none">
              <a:solidFill>
                <a:srgbClr val="ffffff"/>
              </a:solidFill>
              <a:uFillTx/>
              <a:latin typeface="Arial"/>
            </a:endParaRPr>
          </a:p>
        </p:txBody>
      </p:sp>
      <p:sp>
        <p:nvSpPr>
          <p:cNvPr id="2871" name="TextBox 20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72" name="TextBox 20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73" name="TextBox 20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74" name="TextBox 20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75" name="TextBox 20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76" name="TextBox 20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77" name="TextBox 20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78" name="TextBox 20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9" name="TextBox 20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0" name="TextBox 20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81" name="TextBox 20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82" name="TextBox 20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83" name="TextBox 20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84" name="TextBox 20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85" name="TextBox 20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86" name="TextBox 20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87" name="TextBox 20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88" name="TextBox 20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89" name="TextBox 20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90" name="TextBox 20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91" name="TextBox 20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92" name="TextBox 20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93" name="TextBox 20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94" name="TextBox 20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95" name="TextBox 20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96" name="TextBox 20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41" dur="indefinite" restart="never" nodeType="tmRoot">
          <p:childTnLst>
            <p:seq>
              <p:cTn id="6242" dur="indefinite" nodeType="mainSeq">
                <p:childTnLst>
                  <p:par>
                    <p:cTn id="6243" fill="hold">
                      <p:stCondLst>
                        <p:cond delay="indefinite"/>
                      </p:stCondLst>
                      <p:childTnLst>
                        <p:par>
                          <p:cTn id="6244" fill="hold">
                            <p:stCondLst>
                              <p:cond delay="0"/>
                            </p:stCondLst>
                            <p:childTnLst>
                              <p:par>
                                <p:cTn id="6245" nodeType="clickEffect" fill="hold" presetClass="exit" presetID="1">
                                  <p:stCondLst>
                                    <p:cond delay="1000"/>
                                  </p:stCondLst>
                                  <p:childTnLst>
                                    <p:set>
                                      <p:cBhvr>
                                        <p:cTn id="6246" dur="1" fill="hold">
                                          <p:stCondLst>
                                            <p:cond delay="0"/>
                                          </p:stCondLst>
                                        </p:cTn>
                                        <p:tgtEl>
                                          <p:spTgt spid="2896"/>
                                        </p:tgtEl>
                                        <p:attrNameLst>
                                          <p:attrName>style.visibility</p:attrName>
                                        </p:attrNameLst>
                                      </p:cBhvr>
                                      <p:to>
                                        <p:strVal val="hidden"/>
                                      </p:to>
                                    </p:set>
                                  </p:childTnLst>
                                </p:cTn>
                              </p:par>
                            </p:childTnLst>
                          </p:cTn>
                        </p:par>
                        <p:par>
                          <p:cTn id="6247" fill="hold">
                            <p:stCondLst>
                              <p:cond delay="1000"/>
                            </p:stCondLst>
                            <p:childTnLst>
                              <p:par>
                                <p:cTn id="6248" nodeType="afterEffect" fill="hold" presetClass="exit" presetID="1">
                                  <p:stCondLst>
                                    <p:cond delay="1000"/>
                                  </p:stCondLst>
                                  <p:childTnLst>
                                    <p:set>
                                      <p:cBhvr>
                                        <p:cTn id="6249" dur="1" fill="hold">
                                          <p:stCondLst>
                                            <p:cond delay="0"/>
                                          </p:stCondLst>
                                        </p:cTn>
                                        <p:tgtEl>
                                          <p:spTgt spid="2895"/>
                                        </p:tgtEl>
                                        <p:attrNameLst>
                                          <p:attrName>style.visibility</p:attrName>
                                        </p:attrNameLst>
                                      </p:cBhvr>
                                      <p:to>
                                        <p:strVal val="hidden"/>
                                      </p:to>
                                    </p:set>
                                  </p:childTnLst>
                                </p:cTn>
                              </p:par>
                            </p:childTnLst>
                          </p:cTn>
                        </p:par>
                        <p:par>
                          <p:cTn id="6250" fill="hold">
                            <p:stCondLst>
                              <p:cond delay="2000"/>
                            </p:stCondLst>
                            <p:childTnLst>
                              <p:par>
                                <p:cTn id="6251" nodeType="afterEffect" fill="hold" presetClass="exit" presetID="1">
                                  <p:stCondLst>
                                    <p:cond delay="1000"/>
                                  </p:stCondLst>
                                  <p:childTnLst>
                                    <p:set>
                                      <p:cBhvr>
                                        <p:cTn id="6252" dur="1" fill="hold">
                                          <p:stCondLst>
                                            <p:cond delay="0"/>
                                          </p:stCondLst>
                                        </p:cTn>
                                        <p:tgtEl>
                                          <p:spTgt spid="2894"/>
                                        </p:tgtEl>
                                        <p:attrNameLst>
                                          <p:attrName>style.visibility</p:attrName>
                                        </p:attrNameLst>
                                      </p:cBhvr>
                                      <p:to>
                                        <p:strVal val="hidden"/>
                                      </p:to>
                                    </p:set>
                                  </p:childTnLst>
                                </p:cTn>
                              </p:par>
                            </p:childTnLst>
                          </p:cTn>
                        </p:par>
                        <p:par>
                          <p:cTn id="6253" fill="hold">
                            <p:stCondLst>
                              <p:cond delay="3000"/>
                            </p:stCondLst>
                            <p:childTnLst>
                              <p:par>
                                <p:cTn id="6254" nodeType="afterEffect" fill="hold" presetClass="exit" presetID="1">
                                  <p:stCondLst>
                                    <p:cond delay="1000"/>
                                  </p:stCondLst>
                                  <p:childTnLst>
                                    <p:set>
                                      <p:cBhvr>
                                        <p:cTn id="6255" dur="1" fill="hold">
                                          <p:stCondLst>
                                            <p:cond delay="0"/>
                                          </p:stCondLst>
                                        </p:cTn>
                                        <p:tgtEl>
                                          <p:spTgt spid="2893"/>
                                        </p:tgtEl>
                                        <p:attrNameLst>
                                          <p:attrName>style.visibility</p:attrName>
                                        </p:attrNameLst>
                                      </p:cBhvr>
                                      <p:to>
                                        <p:strVal val="hidden"/>
                                      </p:to>
                                    </p:set>
                                  </p:childTnLst>
                                </p:cTn>
                              </p:par>
                            </p:childTnLst>
                          </p:cTn>
                        </p:par>
                        <p:par>
                          <p:cTn id="6256" fill="hold">
                            <p:stCondLst>
                              <p:cond delay="4000"/>
                            </p:stCondLst>
                            <p:childTnLst>
                              <p:par>
                                <p:cTn id="6257" nodeType="afterEffect" fill="hold" presetClass="exit" presetID="1">
                                  <p:stCondLst>
                                    <p:cond delay="1000"/>
                                  </p:stCondLst>
                                  <p:childTnLst>
                                    <p:set>
                                      <p:cBhvr>
                                        <p:cTn id="6258" dur="1" fill="hold">
                                          <p:stCondLst>
                                            <p:cond delay="0"/>
                                          </p:stCondLst>
                                        </p:cTn>
                                        <p:tgtEl>
                                          <p:spTgt spid="2892"/>
                                        </p:tgtEl>
                                        <p:attrNameLst>
                                          <p:attrName>style.visibility</p:attrName>
                                        </p:attrNameLst>
                                      </p:cBhvr>
                                      <p:to>
                                        <p:strVal val="hidden"/>
                                      </p:to>
                                    </p:set>
                                  </p:childTnLst>
                                </p:cTn>
                              </p:par>
                            </p:childTnLst>
                          </p:cTn>
                        </p:par>
                        <p:par>
                          <p:cTn id="6259" fill="hold">
                            <p:stCondLst>
                              <p:cond delay="5000"/>
                            </p:stCondLst>
                            <p:childTnLst>
                              <p:par>
                                <p:cTn id="6260" nodeType="afterEffect" fill="hold" presetClass="exit" presetID="1">
                                  <p:stCondLst>
                                    <p:cond delay="1000"/>
                                  </p:stCondLst>
                                  <p:childTnLst>
                                    <p:set>
                                      <p:cBhvr>
                                        <p:cTn id="6261" dur="1" fill="hold">
                                          <p:stCondLst>
                                            <p:cond delay="0"/>
                                          </p:stCondLst>
                                        </p:cTn>
                                        <p:tgtEl>
                                          <p:spTgt spid="2891"/>
                                        </p:tgtEl>
                                        <p:attrNameLst>
                                          <p:attrName>style.visibility</p:attrName>
                                        </p:attrNameLst>
                                      </p:cBhvr>
                                      <p:to>
                                        <p:strVal val="hidden"/>
                                      </p:to>
                                    </p:set>
                                  </p:childTnLst>
                                </p:cTn>
                              </p:par>
                            </p:childTnLst>
                          </p:cTn>
                        </p:par>
                        <p:par>
                          <p:cTn id="6262" fill="hold">
                            <p:stCondLst>
                              <p:cond delay="6000"/>
                            </p:stCondLst>
                            <p:childTnLst>
                              <p:par>
                                <p:cTn id="6263" nodeType="afterEffect" fill="hold" presetClass="exit" presetID="1">
                                  <p:stCondLst>
                                    <p:cond delay="1000"/>
                                  </p:stCondLst>
                                  <p:childTnLst>
                                    <p:set>
                                      <p:cBhvr>
                                        <p:cTn id="6264" dur="1" fill="hold">
                                          <p:stCondLst>
                                            <p:cond delay="0"/>
                                          </p:stCondLst>
                                        </p:cTn>
                                        <p:tgtEl>
                                          <p:spTgt spid="2890"/>
                                        </p:tgtEl>
                                        <p:attrNameLst>
                                          <p:attrName>style.visibility</p:attrName>
                                        </p:attrNameLst>
                                      </p:cBhvr>
                                      <p:to>
                                        <p:strVal val="hidden"/>
                                      </p:to>
                                    </p:set>
                                  </p:childTnLst>
                                </p:cTn>
                              </p:par>
                            </p:childTnLst>
                          </p:cTn>
                        </p:par>
                        <p:par>
                          <p:cTn id="6265" fill="hold">
                            <p:stCondLst>
                              <p:cond delay="7000"/>
                            </p:stCondLst>
                            <p:childTnLst>
                              <p:par>
                                <p:cTn id="6266" nodeType="afterEffect" fill="hold" presetClass="exit" presetID="1">
                                  <p:stCondLst>
                                    <p:cond delay="1000"/>
                                  </p:stCondLst>
                                  <p:childTnLst>
                                    <p:set>
                                      <p:cBhvr>
                                        <p:cTn id="6267" dur="1" fill="hold">
                                          <p:stCondLst>
                                            <p:cond delay="0"/>
                                          </p:stCondLst>
                                        </p:cTn>
                                        <p:tgtEl>
                                          <p:spTgt spid="2889"/>
                                        </p:tgtEl>
                                        <p:attrNameLst>
                                          <p:attrName>style.visibility</p:attrName>
                                        </p:attrNameLst>
                                      </p:cBhvr>
                                      <p:to>
                                        <p:strVal val="hidden"/>
                                      </p:to>
                                    </p:set>
                                  </p:childTnLst>
                                </p:cTn>
                              </p:par>
                            </p:childTnLst>
                          </p:cTn>
                        </p:par>
                        <p:par>
                          <p:cTn id="6268" fill="hold">
                            <p:stCondLst>
                              <p:cond delay="8000"/>
                            </p:stCondLst>
                            <p:childTnLst>
                              <p:par>
                                <p:cTn id="6269" nodeType="afterEffect" fill="hold" presetClass="exit" presetID="1">
                                  <p:stCondLst>
                                    <p:cond delay="1000"/>
                                  </p:stCondLst>
                                  <p:childTnLst>
                                    <p:set>
                                      <p:cBhvr>
                                        <p:cTn id="6270" dur="1" fill="hold">
                                          <p:stCondLst>
                                            <p:cond delay="0"/>
                                          </p:stCondLst>
                                        </p:cTn>
                                        <p:tgtEl>
                                          <p:spTgt spid="2888"/>
                                        </p:tgtEl>
                                        <p:attrNameLst>
                                          <p:attrName>style.visibility</p:attrName>
                                        </p:attrNameLst>
                                      </p:cBhvr>
                                      <p:to>
                                        <p:strVal val="hidden"/>
                                      </p:to>
                                    </p:set>
                                  </p:childTnLst>
                                </p:cTn>
                              </p:par>
                            </p:childTnLst>
                          </p:cTn>
                        </p:par>
                        <p:par>
                          <p:cTn id="6271" fill="hold">
                            <p:stCondLst>
                              <p:cond delay="9000"/>
                            </p:stCondLst>
                            <p:childTnLst>
                              <p:par>
                                <p:cTn id="6272" nodeType="afterEffect" fill="hold" presetClass="exit" presetID="1">
                                  <p:stCondLst>
                                    <p:cond delay="1000"/>
                                  </p:stCondLst>
                                  <p:childTnLst>
                                    <p:set>
                                      <p:cBhvr>
                                        <p:cTn id="6273" dur="1" fill="hold">
                                          <p:stCondLst>
                                            <p:cond delay="0"/>
                                          </p:stCondLst>
                                        </p:cTn>
                                        <p:tgtEl>
                                          <p:spTgt spid="2887"/>
                                        </p:tgtEl>
                                        <p:attrNameLst>
                                          <p:attrName>style.visibility</p:attrName>
                                        </p:attrNameLst>
                                      </p:cBhvr>
                                      <p:to>
                                        <p:strVal val="hidden"/>
                                      </p:to>
                                    </p:set>
                                  </p:childTnLst>
                                </p:cTn>
                              </p:par>
                            </p:childTnLst>
                          </p:cTn>
                        </p:par>
                        <p:par>
                          <p:cTn id="6274" fill="hold">
                            <p:stCondLst>
                              <p:cond delay="10000"/>
                            </p:stCondLst>
                            <p:childTnLst>
                              <p:par>
                                <p:cTn id="6275" nodeType="afterEffect" fill="hold" presetClass="exit" presetID="1">
                                  <p:stCondLst>
                                    <p:cond delay="1000"/>
                                  </p:stCondLst>
                                  <p:childTnLst>
                                    <p:set>
                                      <p:cBhvr>
                                        <p:cTn id="6276" dur="1" fill="hold">
                                          <p:stCondLst>
                                            <p:cond delay="0"/>
                                          </p:stCondLst>
                                        </p:cTn>
                                        <p:tgtEl>
                                          <p:spTgt spid="2886"/>
                                        </p:tgtEl>
                                        <p:attrNameLst>
                                          <p:attrName>style.visibility</p:attrName>
                                        </p:attrNameLst>
                                      </p:cBhvr>
                                      <p:to>
                                        <p:strVal val="hidden"/>
                                      </p:to>
                                    </p:set>
                                  </p:childTnLst>
                                </p:cTn>
                              </p:par>
                            </p:childTnLst>
                          </p:cTn>
                        </p:par>
                        <p:par>
                          <p:cTn id="6277" fill="hold">
                            <p:stCondLst>
                              <p:cond delay="11000"/>
                            </p:stCondLst>
                            <p:childTnLst>
                              <p:par>
                                <p:cTn id="6278" nodeType="afterEffect" fill="hold" presetClass="exit" presetID="1">
                                  <p:stCondLst>
                                    <p:cond delay="1000"/>
                                  </p:stCondLst>
                                  <p:childTnLst>
                                    <p:set>
                                      <p:cBhvr>
                                        <p:cTn id="6279" dur="1" fill="hold">
                                          <p:stCondLst>
                                            <p:cond delay="0"/>
                                          </p:stCondLst>
                                        </p:cTn>
                                        <p:tgtEl>
                                          <p:spTgt spid="2885"/>
                                        </p:tgtEl>
                                        <p:attrNameLst>
                                          <p:attrName>style.visibility</p:attrName>
                                        </p:attrNameLst>
                                      </p:cBhvr>
                                      <p:to>
                                        <p:strVal val="hidden"/>
                                      </p:to>
                                    </p:set>
                                  </p:childTnLst>
                                </p:cTn>
                              </p:par>
                            </p:childTnLst>
                          </p:cTn>
                        </p:par>
                        <p:par>
                          <p:cTn id="6280" fill="hold">
                            <p:stCondLst>
                              <p:cond delay="12000"/>
                            </p:stCondLst>
                            <p:childTnLst>
                              <p:par>
                                <p:cTn id="6281" nodeType="afterEffect" fill="hold" presetClass="exit" presetID="1">
                                  <p:stCondLst>
                                    <p:cond delay="1000"/>
                                  </p:stCondLst>
                                  <p:childTnLst>
                                    <p:set>
                                      <p:cBhvr>
                                        <p:cTn id="6282" dur="1" fill="hold">
                                          <p:stCondLst>
                                            <p:cond delay="0"/>
                                          </p:stCondLst>
                                        </p:cTn>
                                        <p:tgtEl>
                                          <p:spTgt spid="2884"/>
                                        </p:tgtEl>
                                        <p:attrNameLst>
                                          <p:attrName>style.visibility</p:attrName>
                                        </p:attrNameLst>
                                      </p:cBhvr>
                                      <p:to>
                                        <p:strVal val="hidden"/>
                                      </p:to>
                                    </p:set>
                                  </p:childTnLst>
                                </p:cTn>
                              </p:par>
                            </p:childTnLst>
                          </p:cTn>
                        </p:par>
                        <p:par>
                          <p:cTn id="6283" fill="hold">
                            <p:stCondLst>
                              <p:cond delay="13000"/>
                            </p:stCondLst>
                            <p:childTnLst>
                              <p:par>
                                <p:cTn id="6284" nodeType="afterEffect" fill="hold" presetClass="exit" presetID="1">
                                  <p:stCondLst>
                                    <p:cond delay="1000"/>
                                  </p:stCondLst>
                                  <p:childTnLst>
                                    <p:set>
                                      <p:cBhvr>
                                        <p:cTn id="6285" dur="1" fill="hold">
                                          <p:stCondLst>
                                            <p:cond delay="0"/>
                                          </p:stCondLst>
                                        </p:cTn>
                                        <p:tgtEl>
                                          <p:spTgt spid="2883"/>
                                        </p:tgtEl>
                                        <p:attrNameLst>
                                          <p:attrName>style.visibility</p:attrName>
                                        </p:attrNameLst>
                                      </p:cBhvr>
                                      <p:to>
                                        <p:strVal val="hidden"/>
                                      </p:to>
                                    </p:set>
                                  </p:childTnLst>
                                </p:cTn>
                              </p:par>
                            </p:childTnLst>
                          </p:cTn>
                        </p:par>
                        <p:par>
                          <p:cTn id="6286" fill="hold">
                            <p:stCondLst>
                              <p:cond delay="14000"/>
                            </p:stCondLst>
                            <p:childTnLst>
                              <p:par>
                                <p:cTn id="6287" nodeType="afterEffect" fill="hold" presetClass="exit" presetID="1">
                                  <p:stCondLst>
                                    <p:cond delay="1000"/>
                                  </p:stCondLst>
                                  <p:childTnLst>
                                    <p:set>
                                      <p:cBhvr>
                                        <p:cTn id="6288" dur="1" fill="hold">
                                          <p:stCondLst>
                                            <p:cond delay="0"/>
                                          </p:stCondLst>
                                        </p:cTn>
                                        <p:tgtEl>
                                          <p:spTgt spid="2882"/>
                                        </p:tgtEl>
                                        <p:attrNameLst>
                                          <p:attrName>style.visibility</p:attrName>
                                        </p:attrNameLst>
                                      </p:cBhvr>
                                      <p:to>
                                        <p:strVal val="hidden"/>
                                      </p:to>
                                    </p:set>
                                  </p:childTnLst>
                                </p:cTn>
                              </p:par>
                            </p:childTnLst>
                          </p:cTn>
                        </p:par>
                        <p:par>
                          <p:cTn id="6289" fill="hold">
                            <p:stCondLst>
                              <p:cond delay="15000"/>
                            </p:stCondLst>
                            <p:childTnLst>
                              <p:par>
                                <p:cTn id="6290" nodeType="afterEffect" fill="hold" presetClass="exit" presetID="1">
                                  <p:stCondLst>
                                    <p:cond delay="1000"/>
                                  </p:stCondLst>
                                  <p:childTnLst>
                                    <p:set>
                                      <p:cBhvr>
                                        <p:cTn id="6291" dur="1" fill="hold">
                                          <p:stCondLst>
                                            <p:cond delay="0"/>
                                          </p:stCondLst>
                                        </p:cTn>
                                        <p:tgtEl>
                                          <p:spTgt spid="2881"/>
                                        </p:tgtEl>
                                        <p:attrNameLst>
                                          <p:attrName>style.visibility</p:attrName>
                                        </p:attrNameLst>
                                      </p:cBhvr>
                                      <p:to>
                                        <p:strVal val="hidden"/>
                                      </p:to>
                                    </p:set>
                                  </p:childTnLst>
                                </p:cTn>
                              </p:par>
                            </p:childTnLst>
                          </p:cTn>
                        </p:par>
                        <p:par>
                          <p:cTn id="6292" fill="hold">
                            <p:stCondLst>
                              <p:cond delay="16000"/>
                            </p:stCondLst>
                            <p:childTnLst>
                              <p:par>
                                <p:cTn id="6293" nodeType="afterEffect" fill="hold" presetClass="exit" presetID="1">
                                  <p:stCondLst>
                                    <p:cond delay="1000"/>
                                  </p:stCondLst>
                                  <p:childTnLst>
                                    <p:set>
                                      <p:cBhvr>
                                        <p:cTn id="6294" dur="1" fill="hold">
                                          <p:stCondLst>
                                            <p:cond delay="0"/>
                                          </p:stCondLst>
                                        </p:cTn>
                                        <p:tgtEl>
                                          <p:spTgt spid="2880"/>
                                        </p:tgtEl>
                                        <p:attrNameLst>
                                          <p:attrName>style.visibility</p:attrName>
                                        </p:attrNameLst>
                                      </p:cBhvr>
                                      <p:to>
                                        <p:strVal val="hidden"/>
                                      </p:to>
                                    </p:set>
                                  </p:childTnLst>
                                </p:cTn>
                              </p:par>
                            </p:childTnLst>
                          </p:cTn>
                        </p:par>
                        <p:par>
                          <p:cTn id="6295" fill="hold">
                            <p:stCondLst>
                              <p:cond delay="17000"/>
                            </p:stCondLst>
                            <p:childTnLst>
                              <p:par>
                                <p:cTn id="6296" nodeType="afterEffect" fill="hold" presetClass="exit" presetID="1">
                                  <p:stCondLst>
                                    <p:cond delay="1000"/>
                                  </p:stCondLst>
                                  <p:childTnLst>
                                    <p:set>
                                      <p:cBhvr>
                                        <p:cTn id="6297" dur="1" fill="hold">
                                          <p:stCondLst>
                                            <p:cond delay="0"/>
                                          </p:stCondLst>
                                        </p:cTn>
                                        <p:tgtEl>
                                          <p:spTgt spid="2879"/>
                                        </p:tgtEl>
                                        <p:attrNameLst>
                                          <p:attrName>style.visibility</p:attrName>
                                        </p:attrNameLst>
                                      </p:cBhvr>
                                      <p:to>
                                        <p:strVal val="hidden"/>
                                      </p:to>
                                    </p:set>
                                  </p:childTnLst>
                                </p:cTn>
                              </p:par>
                            </p:childTnLst>
                          </p:cTn>
                        </p:par>
                        <p:par>
                          <p:cTn id="6298" fill="hold">
                            <p:stCondLst>
                              <p:cond delay="18000"/>
                            </p:stCondLst>
                            <p:childTnLst>
                              <p:par>
                                <p:cTn id="6299" nodeType="afterEffect" fill="hold" presetClass="exit" presetID="1">
                                  <p:stCondLst>
                                    <p:cond delay="1000"/>
                                  </p:stCondLst>
                                  <p:childTnLst>
                                    <p:set>
                                      <p:cBhvr>
                                        <p:cTn id="6300" dur="1" fill="hold">
                                          <p:stCondLst>
                                            <p:cond delay="0"/>
                                          </p:stCondLst>
                                        </p:cTn>
                                        <p:tgtEl>
                                          <p:spTgt spid="2878"/>
                                        </p:tgtEl>
                                        <p:attrNameLst>
                                          <p:attrName>style.visibility</p:attrName>
                                        </p:attrNameLst>
                                      </p:cBhvr>
                                      <p:to>
                                        <p:strVal val="hidden"/>
                                      </p:to>
                                    </p:set>
                                  </p:childTnLst>
                                </p:cTn>
                              </p:par>
                            </p:childTnLst>
                          </p:cTn>
                        </p:par>
                        <p:par>
                          <p:cTn id="6301" fill="hold">
                            <p:stCondLst>
                              <p:cond delay="19000"/>
                            </p:stCondLst>
                            <p:childTnLst>
                              <p:par>
                                <p:cTn id="6302" nodeType="afterEffect" fill="hold" presetClass="exit" presetID="1">
                                  <p:stCondLst>
                                    <p:cond delay="1000"/>
                                  </p:stCondLst>
                                  <p:childTnLst>
                                    <p:set>
                                      <p:cBhvr>
                                        <p:cTn id="6303" dur="1" fill="hold">
                                          <p:stCondLst>
                                            <p:cond delay="0"/>
                                          </p:stCondLst>
                                        </p:cTn>
                                        <p:tgtEl>
                                          <p:spTgt spid="2877"/>
                                        </p:tgtEl>
                                        <p:attrNameLst>
                                          <p:attrName>style.visibility</p:attrName>
                                        </p:attrNameLst>
                                      </p:cBhvr>
                                      <p:to>
                                        <p:strVal val="hidden"/>
                                      </p:to>
                                    </p:set>
                                  </p:childTnLst>
                                </p:cTn>
                              </p:par>
                            </p:childTnLst>
                          </p:cTn>
                        </p:par>
                        <p:par>
                          <p:cTn id="6304" fill="hold">
                            <p:stCondLst>
                              <p:cond delay="20000"/>
                            </p:stCondLst>
                            <p:childTnLst>
                              <p:par>
                                <p:cTn id="6305" nodeType="afterEffect" fill="hold" presetClass="exit" presetID="1">
                                  <p:stCondLst>
                                    <p:cond delay="1000"/>
                                  </p:stCondLst>
                                  <p:childTnLst>
                                    <p:set>
                                      <p:cBhvr>
                                        <p:cTn id="6306" dur="1" fill="hold">
                                          <p:stCondLst>
                                            <p:cond delay="0"/>
                                          </p:stCondLst>
                                        </p:cTn>
                                        <p:tgtEl>
                                          <p:spTgt spid="2876"/>
                                        </p:tgtEl>
                                        <p:attrNameLst>
                                          <p:attrName>style.visibility</p:attrName>
                                        </p:attrNameLst>
                                      </p:cBhvr>
                                      <p:to>
                                        <p:strVal val="hidden"/>
                                      </p:to>
                                    </p:set>
                                  </p:childTnLst>
                                </p:cTn>
                              </p:par>
                            </p:childTnLst>
                          </p:cTn>
                        </p:par>
                        <p:par>
                          <p:cTn id="6307" fill="hold">
                            <p:stCondLst>
                              <p:cond delay="21000"/>
                            </p:stCondLst>
                            <p:childTnLst>
                              <p:par>
                                <p:cTn id="6308" nodeType="afterEffect" fill="hold" presetClass="exit" presetID="1">
                                  <p:stCondLst>
                                    <p:cond delay="1000"/>
                                  </p:stCondLst>
                                  <p:childTnLst>
                                    <p:set>
                                      <p:cBhvr>
                                        <p:cTn id="6309" dur="1" fill="hold">
                                          <p:stCondLst>
                                            <p:cond delay="0"/>
                                          </p:stCondLst>
                                        </p:cTn>
                                        <p:tgtEl>
                                          <p:spTgt spid="2875"/>
                                        </p:tgtEl>
                                        <p:attrNameLst>
                                          <p:attrName>style.visibility</p:attrName>
                                        </p:attrNameLst>
                                      </p:cBhvr>
                                      <p:to>
                                        <p:strVal val="hidden"/>
                                      </p:to>
                                    </p:set>
                                  </p:childTnLst>
                                </p:cTn>
                              </p:par>
                            </p:childTnLst>
                          </p:cTn>
                        </p:par>
                        <p:par>
                          <p:cTn id="6310" fill="hold">
                            <p:stCondLst>
                              <p:cond delay="22000"/>
                            </p:stCondLst>
                            <p:childTnLst>
                              <p:par>
                                <p:cTn id="6311" nodeType="afterEffect" fill="hold" presetClass="exit" presetID="1">
                                  <p:stCondLst>
                                    <p:cond delay="1000"/>
                                  </p:stCondLst>
                                  <p:childTnLst>
                                    <p:set>
                                      <p:cBhvr>
                                        <p:cTn id="6312" dur="1" fill="hold">
                                          <p:stCondLst>
                                            <p:cond delay="0"/>
                                          </p:stCondLst>
                                        </p:cTn>
                                        <p:tgtEl>
                                          <p:spTgt spid="2874"/>
                                        </p:tgtEl>
                                        <p:attrNameLst>
                                          <p:attrName>style.visibility</p:attrName>
                                        </p:attrNameLst>
                                      </p:cBhvr>
                                      <p:to>
                                        <p:strVal val="hidden"/>
                                      </p:to>
                                    </p:set>
                                  </p:childTnLst>
                                </p:cTn>
                              </p:par>
                            </p:childTnLst>
                          </p:cTn>
                        </p:par>
                        <p:par>
                          <p:cTn id="6313" fill="hold">
                            <p:stCondLst>
                              <p:cond delay="23000"/>
                            </p:stCondLst>
                            <p:childTnLst>
                              <p:par>
                                <p:cTn id="6314" nodeType="afterEffect" fill="hold" presetClass="exit" presetID="1">
                                  <p:stCondLst>
                                    <p:cond delay="1000"/>
                                  </p:stCondLst>
                                  <p:childTnLst>
                                    <p:set>
                                      <p:cBhvr>
                                        <p:cTn id="6315" dur="1" fill="hold">
                                          <p:stCondLst>
                                            <p:cond delay="0"/>
                                          </p:stCondLst>
                                        </p:cTn>
                                        <p:tgtEl>
                                          <p:spTgt spid="2873"/>
                                        </p:tgtEl>
                                        <p:attrNameLst>
                                          <p:attrName>style.visibility</p:attrName>
                                        </p:attrNameLst>
                                      </p:cBhvr>
                                      <p:to>
                                        <p:strVal val="hidden"/>
                                      </p:to>
                                    </p:set>
                                  </p:childTnLst>
                                </p:cTn>
                              </p:par>
                            </p:childTnLst>
                          </p:cTn>
                        </p:par>
                        <p:par>
                          <p:cTn id="6316" fill="hold">
                            <p:stCondLst>
                              <p:cond delay="24000"/>
                            </p:stCondLst>
                            <p:childTnLst>
                              <p:par>
                                <p:cTn id="6317" nodeType="afterEffect" fill="hold" presetClass="exit" presetID="1">
                                  <p:stCondLst>
                                    <p:cond delay="1000"/>
                                  </p:stCondLst>
                                  <p:childTnLst>
                                    <p:set>
                                      <p:cBhvr>
                                        <p:cTn id="6318" dur="1" fill="hold">
                                          <p:stCondLst>
                                            <p:cond delay="9"/>
                                          </p:stCondLst>
                                        </p:cTn>
                                        <p:tgtEl>
                                          <p:spTgt spid="28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#81</a:t>
            </a:r>
            <a:endParaRPr b="0" lang="en-US" sz="4400" strike="noStrike" u="none">
              <a:solidFill>
                <a:srgbClr val="ffffff"/>
              </a:solidFill>
              <a:uFillTx/>
              <a:latin typeface="Arial"/>
            </a:endParaRPr>
          </a:p>
        </p:txBody>
      </p:sp>
      <p:sp>
        <p:nvSpPr>
          <p:cNvPr id="2898" name="PlaceHolder 70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which is at Corinth,  </a:t>
            </a:r>
            <a:endParaRPr b="0" lang="en-US" sz="3200" strike="noStrike" u="none">
              <a:solidFill>
                <a:srgbClr val="ffffff"/>
              </a:solidFill>
              <a:uFillTx/>
              <a:latin typeface="Arial"/>
            </a:endParaRPr>
          </a:p>
        </p:txBody>
      </p:sp>
      <p:sp>
        <p:nvSpPr>
          <p:cNvPr id="2899" name="PlaceHolder 71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está en Corinto, </a:t>
            </a:r>
            <a:endParaRPr b="0" lang="en-US" sz="3200" strike="noStrike" u="none">
              <a:solidFill>
                <a:srgbClr val="ffffff"/>
              </a:solidFill>
              <a:uFillTx/>
              <a:latin typeface="Arial"/>
            </a:endParaRPr>
          </a:p>
        </p:txBody>
      </p:sp>
      <p:sp>
        <p:nvSpPr>
          <p:cNvPr id="2900" name="PlaceHolder 71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est à Corinthe,</a:t>
            </a:r>
            <a:endParaRPr b="0" lang="en-US" sz="3200" strike="noStrike" u="none">
              <a:solidFill>
                <a:srgbClr val="ffffff"/>
              </a:solidFill>
              <a:uFillTx/>
              <a:latin typeface="Arial"/>
            </a:endParaRPr>
          </a:p>
        </p:txBody>
      </p:sp>
      <p:sp>
        <p:nvSpPr>
          <p:cNvPr id="2901" name="PlaceHolder 71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τῇ οὔσῃ ἐν Κορίνθῳ,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#82</a:t>
            </a:r>
            <a:endParaRPr b="0" lang="en-US" sz="4400" strike="noStrike" u="none">
              <a:solidFill>
                <a:srgbClr val="ffffff"/>
              </a:solidFill>
              <a:uFillTx/>
              <a:latin typeface="Arial"/>
            </a:endParaRPr>
          </a:p>
        </p:txBody>
      </p:sp>
      <p:sp>
        <p:nvSpPr>
          <p:cNvPr id="290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7:39, a window is at liberty to get married to whom she wishes with what restriction?  </a:t>
            </a:r>
            <a:endParaRPr b="0" lang="en-US" sz="3200" strike="noStrike" u="none">
              <a:solidFill>
                <a:srgbClr val="ffffff"/>
              </a:solidFill>
              <a:uFillTx/>
              <a:latin typeface="Arial"/>
            </a:endParaRPr>
          </a:p>
        </p:txBody>
      </p:sp>
      <p:sp>
        <p:nvSpPr>
          <p:cNvPr id="2904" name="PlaceHolder 71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7:39, una ventana tiene libertad para casarse con quien quiera ¿con qué restricción? </a:t>
            </a:r>
            <a:endParaRPr b="0" lang="en-US" sz="3200" strike="noStrike" u="none">
              <a:solidFill>
                <a:srgbClr val="ffffff"/>
              </a:solidFill>
              <a:uFillTx/>
              <a:latin typeface="Arial"/>
            </a:endParaRPr>
          </a:p>
        </p:txBody>
      </p:sp>
      <p:sp>
        <p:nvSpPr>
          <p:cNvPr id="2905" name="PlaceHolder 71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7:39, une fenêtre est libre de se marier avec qui elle veut, avec quelle restriction?</a:t>
            </a:r>
            <a:endParaRPr b="0" lang="en-US" sz="3200" strike="noStrike" u="none">
              <a:solidFill>
                <a:srgbClr val="ffffff"/>
              </a:solidFill>
              <a:uFillTx/>
              <a:latin typeface="Arial"/>
            </a:endParaRPr>
          </a:p>
        </p:txBody>
      </p:sp>
      <p:sp>
        <p:nvSpPr>
          <p:cNvPr id="2906" name="TextBox 20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07" name="TextBox 20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08" name="TextBox 20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09" name="TextBox 20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10" name="TextBox 20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11" name="TextBox 20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12" name="TextBox 20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13" name="TextBox 20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14" name="TextBox 20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15" name="TextBox 20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16" name="TextBox 20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17" name="TextBox 20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8" name="TextBox 20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19" name="TextBox 20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20" name="TextBox 20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21" name="TextBox 20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22" name="TextBox 20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23" name="TextBox 20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24" name="TextBox 2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25" name="TextBox 2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26" name="TextBox 2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27" name="TextBox 2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28" name="TextBox 2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29" name="TextBox 2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930" name="TextBox 21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931" name="TextBox 2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319" dur="indefinite" restart="never" nodeType="tmRoot">
          <p:childTnLst>
            <p:seq>
              <p:cTn id="6320" dur="indefinite" nodeType="mainSeq">
                <p:childTnLst>
                  <p:par>
                    <p:cTn id="6321" fill="hold">
                      <p:stCondLst>
                        <p:cond delay="indefinite"/>
                      </p:stCondLst>
                      <p:childTnLst>
                        <p:par>
                          <p:cTn id="6322" fill="hold">
                            <p:stCondLst>
                              <p:cond delay="0"/>
                            </p:stCondLst>
                            <p:childTnLst>
                              <p:par>
                                <p:cTn id="6323" nodeType="clickEffect" fill="hold" presetClass="exit" presetID="1">
                                  <p:stCondLst>
                                    <p:cond delay="1000"/>
                                  </p:stCondLst>
                                  <p:childTnLst>
                                    <p:set>
                                      <p:cBhvr>
                                        <p:cTn id="6324" dur="1" fill="hold">
                                          <p:stCondLst>
                                            <p:cond delay="0"/>
                                          </p:stCondLst>
                                        </p:cTn>
                                        <p:tgtEl>
                                          <p:spTgt spid="2931"/>
                                        </p:tgtEl>
                                        <p:attrNameLst>
                                          <p:attrName>style.visibility</p:attrName>
                                        </p:attrNameLst>
                                      </p:cBhvr>
                                      <p:to>
                                        <p:strVal val="hidden"/>
                                      </p:to>
                                    </p:set>
                                  </p:childTnLst>
                                </p:cTn>
                              </p:par>
                            </p:childTnLst>
                          </p:cTn>
                        </p:par>
                        <p:par>
                          <p:cTn id="6325" fill="hold">
                            <p:stCondLst>
                              <p:cond delay="1000"/>
                            </p:stCondLst>
                            <p:childTnLst>
                              <p:par>
                                <p:cTn id="6326" nodeType="afterEffect" fill="hold" presetClass="exit" presetID="1">
                                  <p:stCondLst>
                                    <p:cond delay="1000"/>
                                  </p:stCondLst>
                                  <p:childTnLst>
                                    <p:set>
                                      <p:cBhvr>
                                        <p:cTn id="6327" dur="1" fill="hold">
                                          <p:stCondLst>
                                            <p:cond delay="0"/>
                                          </p:stCondLst>
                                        </p:cTn>
                                        <p:tgtEl>
                                          <p:spTgt spid="2930"/>
                                        </p:tgtEl>
                                        <p:attrNameLst>
                                          <p:attrName>style.visibility</p:attrName>
                                        </p:attrNameLst>
                                      </p:cBhvr>
                                      <p:to>
                                        <p:strVal val="hidden"/>
                                      </p:to>
                                    </p:set>
                                  </p:childTnLst>
                                </p:cTn>
                              </p:par>
                            </p:childTnLst>
                          </p:cTn>
                        </p:par>
                        <p:par>
                          <p:cTn id="6328" fill="hold">
                            <p:stCondLst>
                              <p:cond delay="2000"/>
                            </p:stCondLst>
                            <p:childTnLst>
                              <p:par>
                                <p:cTn id="6329" nodeType="afterEffect" fill="hold" presetClass="exit" presetID="1">
                                  <p:stCondLst>
                                    <p:cond delay="1000"/>
                                  </p:stCondLst>
                                  <p:childTnLst>
                                    <p:set>
                                      <p:cBhvr>
                                        <p:cTn id="6330" dur="1" fill="hold">
                                          <p:stCondLst>
                                            <p:cond delay="0"/>
                                          </p:stCondLst>
                                        </p:cTn>
                                        <p:tgtEl>
                                          <p:spTgt spid="2929"/>
                                        </p:tgtEl>
                                        <p:attrNameLst>
                                          <p:attrName>style.visibility</p:attrName>
                                        </p:attrNameLst>
                                      </p:cBhvr>
                                      <p:to>
                                        <p:strVal val="hidden"/>
                                      </p:to>
                                    </p:set>
                                  </p:childTnLst>
                                </p:cTn>
                              </p:par>
                            </p:childTnLst>
                          </p:cTn>
                        </p:par>
                        <p:par>
                          <p:cTn id="6331" fill="hold">
                            <p:stCondLst>
                              <p:cond delay="3000"/>
                            </p:stCondLst>
                            <p:childTnLst>
                              <p:par>
                                <p:cTn id="6332" nodeType="afterEffect" fill="hold" presetClass="exit" presetID="1">
                                  <p:stCondLst>
                                    <p:cond delay="1000"/>
                                  </p:stCondLst>
                                  <p:childTnLst>
                                    <p:set>
                                      <p:cBhvr>
                                        <p:cTn id="6333" dur="1" fill="hold">
                                          <p:stCondLst>
                                            <p:cond delay="0"/>
                                          </p:stCondLst>
                                        </p:cTn>
                                        <p:tgtEl>
                                          <p:spTgt spid="2928"/>
                                        </p:tgtEl>
                                        <p:attrNameLst>
                                          <p:attrName>style.visibility</p:attrName>
                                        </p:attrNameLst>
                                      </p:cBhvr>
                                      <p:to>
                                        <p:strVal val="hidden"/>
                                      </p:to>
                                    </p:set>
                                  </p:childTnLst>
                                </p:cTn>
                              </p:par>
                            </p:childTnLst>
                          </p:cTn>
                        </p:par>
                        <p:par>
                          <p:cTn id="6334" fill="hold">
                            <p:stCondLst>
                              <p:cond delay="4000"/>
                            </p:stCondLst>
                            <p:childTnLst>
                              <p:par>
                                <p:cTn id="6335" nodeType="afterEffect" fill="hold" presetClass="exit" presetID="1">
                                  <p:stCondLst>
                                    <p:cond delay="1000"/>
                                  </p:stCondLst>
                                  <p:childTnLst>
                                    <p:set>
                                      <p:cBhvr>
                                        <p:cTn id="6336" dur="1" fill="hold">
                                          <p:stCondLst>
                                            <p:cond delay="0"/>
                                          </p:stCondLst>
                                        </p:cTn>
                                        <p:tgtEl>
                                          <p:spTgt spid="2927"/>
                                        </p:tgtEl>
                                        <p:attrNameLst>
                                          <p:attrName>style.visibility</p:attrName>
                                        </p:attrNameLst>
                                      </p:cBhvr>
                                      <p:to>
                                        <p:strVal val="hidden"/>
                                      </p:to>
                                    </p:set>
                                  </p:childTnLst>
                                </p:cTn>
                              </p:par>
                            </p:childTnLst>
                          </p:cTn>
                        </p:par>
                        <p:par>
                          <p:cTn id="6337" fill="hold">
                            <p:stCondLst>
                              <p:cond delay="5000"/>
                            </p:stCondLst>
                            <p:childTnLst>
                              <p:par>
                                <p:cTn id="6338" nodeType="afterEffect" fill="hold" presetClass="exit" presetID="1">
                                  <p:stCondLst>
                                    <p:cond delay="1000"/>
                                  </p:stCondLst>
                                  <p:childTnLst>
                                    <p:set>
                                      <p:cBhvr>
                                        <p:cTn id="6339" dur="1" fill="hold">
                                          <p:stCondLst>
                                            <p:cond delay="0"/>
                                          </p:stCondLst>
                                        </p:cTn>
                                        <p:tgtEl>
                                          <p:spTgt spid="2926"/>
                                        </p:tgtEl>
                                        <p:attrNameLst>
                                          <p:attrName>style.visibility</p:attrName>
                                        </p:attrNameLst>
                                      </p:cBhvr>
                                      <p:to>
                                        <p:strVal val="hidden"/>
                                      </p:to>
                                    </p:set>
                                  </p:childTnLst>
                                </p:cTn>
                              </p:par>
                            </p:childTnLst>
                          </p:cTn>
                        </p:par>
                        <p:par>
                          <p:cTn id="6340" fill="hold">
                            <p:stCondLst>
                              <p:cond delay="6000"/>
                            </p:stCondLst>
                            <p:childTnLst>
                              <p:par>
                                <p:cTn id="6341" nodeType="afterEffect" fill="hold" presetClass="exit" presetID="1">
                                  <p:stCondLst>
                                    <p:cond delay="1000"/>
                                  </p:stCondLst>
                                  <p:childTnLst>
                                    <p:set>
                                      <p:cBhvr>
                                        <p:cTn id="6342" dur="1" fill="hold">
                                          <p:stCondLst>
                                            <p:cond delay="0"/>
                                          </p:stCondLst>
                                        </p:cTn>
                                        <p:tgtEl>
                                          <p:spTgt spid="2925"/>
                                        </p:tgtEl>
                                        <p:attrNameLst>
                                          <p:attrName>style.visibility</p:attrName>
                                        </p:attrNameLst>
                                      </p:cBhvr>
                                      <p:to>
                                        <p:strVal val="hidden"/>
                                      </p:to>
                                    </p:set>
                                  </p:childTnLst>
                                </p:cTn>
                              </p:par>
                            </p:childTnLst>
                          </p:cTn>
                        </p:par>
                        <p:par>
                          <p:cTn id="6343" fill="hold">
                            <p:stCondLst>
                              <p:cond delay="7000"/>
                            </p:stCondLst>
                            <p:childTnLst>
                              <p:par>
                                <p:cTn id="6344" nodeType="afterEffect" fill="hold" presetClass="exit" presetID="1">
                                  <p:stCondLst>
                                    <p:cond delay="1000"/>
                                  </p:stCondLst>
                                  <p:childTnLst>
                                    <p:set>
                                      <p:cBhvr>
                                        <p:cTn id="6345" dur="1" fill="hold">
                                          <p:stCondLst>
                                            <p:cond delay="0"/>
                                          </p:stCondLst>
                                        </p:cTn>
                                        <p:tgtEl>
                                          <p:spTgt spid="2924"/>
                                        </p:tgtEl>
                                        <p:attrNameLst>
                                          <p:attrName>style.visibility</p:attrName>
                                        </p:attrNameLst>
                                      </p:cBhvr>
                                      <p:to>
                                        <p:strVal val="hidden"/>
                                      </p:to>
                                    </p:set>
                                  </p:childTnLst>
                                </p:cTn>
                              </p:par>
                            </p:childTnLst>
                          </p:cTn>
                        </p:par>
                        <p:par>
                          <p:cTn id="6346" fill="hold">
                            <p:stCondLst>
                              <p:cond delay="8000"/>
                            </p:stCondLst>
                            <p:childTnLst>
                              <p:par>
                                <p:cTn id="6347" nodeType="afterEffect" fill="hold" presetClass="exit" presetID="1">
                                  <p:stCondLst>
                                    <p:cond delay="1000"/>
                                  </p:stCondLst>
                                  <p:childTnLst>
                                    <p:set>
                                      <p:cBhvr>
                                        <p:cTn id="6348" dur="1" fill="hold">
                                          <p:stCondLst>
                                            <p:cond delay="0"/>
                                          </p:stCondLst>
                                        </p:cTn>
                                        <p:tgtEl>
                                          <p:spTgt spid="2923"/>
                                        </p:tgtEl>
                                        <p:attrNameLst>
                                          <p:attrName>style.visibility</p:attrName>
                                        </p:attrNameLst>
                                      </p:cBhvr>
                                      <p:to>
                                        <p:strVal val="hidden"/>
                                      </p:to>
                                    </p:set>
                                  </p:childTnLst>
                                </p:cTn>
                              </p:par>
                            </p:childTnLst>
                          </p:cTn>
                        </p:par>
                        <p:par>
                          <p:cTn id="6349" fill="hold">
                            <p:stCondLst>
                              <p:cond delay="9000"/>
                            </p:stCondLst>
                            <p:childTnLst>
                              <p:par>
                                <p:cTn id="6350" nodeType="afterEffect" fill="hold" presetClass="exit" presetID="1">
                                  <p:stCondLst>
                                    <p:cond delay="1000"/>
                                  </p:stCondLst>
                                  <p:childTnLst>
                                    <p:set>
                                      <p:cBhvr>
                                        <p:cTn id="6351" dur="1" fill="hold">
                                          <p:stCondLst>
                                            <p:cond delay="0"/>
                                          </p:stCondLst>
                                        </p:cTn>
                                        <p:tgtEl>
                                          <p:spTgt spid="2922"/>
                                        </p:tgtEl>
                                        <p:attrNameLst>
                                          <p:attrName>style.visibility</p:attrName>
                                        </p:attrNameLst>
                                      </p:cBhvr>
                                      <p:to>
                                        <p:strVal val="hidden"/>
                                      </p:to>
                                    </p:set>
                                  </p:childTnLst>
                                </p:cTn>
                              </p:par>
                            </p:childTnLst>
                          </p:cTn>
                        </p:par>
                        <p:par>
                          <p:cTn id="6352" fill="hold">
                            <p:stCondLst>
                              <p:cond delay="10000"/>
                            </p:stCondLst>
                            <p:childTnLst>
                              <p:par>
                                <p:cTn id="6353" nodeType="afterEffect" fill="hold" presetClass="exit" presetID="1">
                                  <p:stCondLst>
                                    <p:cond delay="1000"/>
                                  </p:stCondLst>
                                  <p:childTnLst>
                                    <p:set>
                                      <p:cBhvr>
                                        <p:cTn id="6354" dur="1" fill="hold">
                                          <p:stCondLst>
                                            <p:cond delay="0"/>
                                          </p:stCondLst>
                                        </p:cTn>
                                        <p:tgtEl>
                                          <p:spTgt spid="2921"/>
                                        </p:tgtEl>
                                        <p:attrNameLst>
                                          <p:attrName>style.visibility</p:attrName>
                                        </p:attrNameLst>
                                      </p:cBhvr>
                                      <p:to>
                                        <p:strVal val="hidden"/>
                                      </p:to>
                                    </p:set>
                                  </p:childTnLst>
                                </p:cTn>
                              </p:par>
                            </p:childTnLst>
                          </p:cTn>
                        </p:par>
                        <p:par>
                          <p:cTn id="6355" fill="hold">
                            <p:stCondLst>
                              <p:cond delay="11000"/>
                            </p:stCondLst>
                            <p:childTnLst>
                              <p:par>
                                <p:cTn id="6356" nodeType="afterEffect" fill="hold" presetClass="exit" presetID="1">
                                  <p:stCondLst>
                                    <p:cond delay="1000"/>
                                  </p:stCondLst>
                                  <p:childTnLst>
                                    <p:set>
                                      <p:cBhvr>
                                        <p:cTn id="6357" dur="1" fill="hold">
                                          <p:stCondLst>
                                            <p:cond delay="0"/>
                                          </p:stCondLst>
                                        </p:cTn>
                                        <p:tgtEl>
                                          <p:spTgt spid="2920"/>
                                        </p:tgtEl>
                                        <p:attrNameLst>
                                          <p:attrName>style.visibility</p:attrName>
                                        </p:attrNameLst>
                                      </p:cBhvr>
                                      <p:to>
                                        <p:strVal val="hidden"/>
                                      </p:to>
                                    </p:set>
                                  </p:childTnLst>
                                </p:cTn>
                              </p:par>
                            </p:childTnLst>
                          </p:cTn>
                        </p:par>
                        <p:par>
                          <p:cTn id="6358" fill="hold">
                            <p:stCondLst>
                              <p:cond delay="12000"/>
                            </p:stCondLst>
                            <p:childTnLst>
                              <p:par>
                                <p:cTn id="6359" nodeType="afterEffect" fill="hold" presetClass="exit" presetID="1">
                                  <p:stCondLst>
                                    <p:cond delay="1000"/>
                                  </p:stCondLst>
                                  <p:childTnLst>
                                    <p:set>
                                      <p:cBhvr>
                                        <p:cTn id="6360" dur="1" fill="hold">
                                          <p:stCondLst>
                                            <p:cond delay="0"/>
                                          </p:stCondLst>
                                        </p:cTn>
                                        <p:tgtEl>
                                          <p:spTgt spid="2919"/>
                                        </p:tgtEl>
                                        <p:attrNameLst>
                                          <p:attrName>style.visibility</p:attrName>
                                        </p:attrNameLst>
                                      </p:cBhvr>
                                      <p:to>
                                        <p:strVal val="hidden"/>
                                      </p:to>
                                    </p:set>
                                  </p:childTnLst>
                                </p:cTn>
                              </p:par>
                            </p:childTnLst>
                          </p:cTn>
                        </p:par>
                        <p:par>
                          <p:cTn id="6361" fill="hold">
                            <p:stCondLst>
                              <p:cond delay="13000"/>
                            </p:stCondLst>
                            <p:childTnLst>
                              <p:par>
                                <p:cTn id="6362" nodeType="afterEffect" fill="hold" presetClass="exit" presetID="1">
                                  <p:stCondLst>
                                    <p:cond delay="1000"/>
                                  </p:stCondLst>
                                  <p:childTnLst>
                                    <p:set>
                                      <p:cBhvr>
                                        <p:cTn id="6363" dur="1" fill="hold">
                                          <p:stCondLst>
                                            <p:cond delay="0"/>
                                          </p:stCondLst>
                                        </p:cTn>
                                        <p:tgtEl>
                                          <p:spTgt spid="2918"/>
                                        </p:tgtEl>
                                        <p:attrNameLst>
                                          <p:attrName>style.visibility</p:attrName>
                                        </p:attrNameLst>
                                      </p:cBhvr>
                                      <p:to>
                                        <p:strVal val="hidden"/>
                                      </p:to>
                                    </p:set>
                                  </p:childTnLst>
                                </p:cTn>
                              </p:par>
                            </p:childTnLst>
                          </p:cTn>
                        </p:par>
                        <p:par>
                          <p:cTn id="6364" fill="hold">
                            <p:stCondLst>
                              <p:cond delay="14000"/>
                            </p:stCondLst>
                            <p:childTnLst>
                              <p:par>
                                <p:cTn id="6365" nodeType="afterEffect" fill="hold" presetClass="exit" presetID="1">
                                  <p:stCondLst>
                                    <p:cond delay="1000"/>
                                  </p:stCondLst>
                                  <p:childTnLst>
                                    <p:set>
                                      <p:cBhvr>
                                        <p:cTn id="6366" dur="1" fill="hold">
                                          <p:stCondLst>
                                            <p:cond delay="0"/>
                                          </p:stCondLst>
                                        </p:cTn>
                                        <p:tgtEl>
                                          <p:spTgt spid="2917"/>
                                        </p:tgtEl>
                                        <p:attrNameLst>
                                          <p:attrName>style.visibility</p:attrName>
                                        </p:attrNameLst>
                                      </p:cBhvr>
                                      <p:to>
                                        <p:strVal val="hidden"/>
                                      </p:to>
                                    </p:set>
                                  </p:childTnLst>
                                </p:cTn>
                              </p:par>
                            </p:childTnLst>
                          </p:cTn>
                        </p:par>
                        <p:par>
                          <p:cTn id="6367" fill="hold">
                            <p:stCondLst>
                              <p:cond delay="15000"/>
                            </p:stCondLst>
                            <p:childTnLst>
                              <p:par>
                                <p:cTn id="6368" nodeType="afterEffect" fill="hold" presetClass="exit" presetID="1">
                                  <p:stCondLst>
                                    <p:cond delay="1000"/>
                                  </p:stCondLst>
                                  <p:childTnLst>
                                    <p:set>
                                      <p:cBhvr>
                                        <p:cTn id="6369" dur="1" fill="hold">
                                          <p:stCondLst>
                                            <p:cond delay="0"/>
                                          </p:stCondLst>
                                        </p:cTn>
                                        <p:tgtEl>
                                          <p:spTgt spid="2916"/>
                                        </p:tgtEl>
                                        <p:attrNameLst>
                                          <p:attrName>style.visibility</p:attrName>
                                        </p:attrNameLst>
                                      </p:cBhvr>
                                      <p:to>
                                        <p:strVal val="hidden"/>
                                      </p:to>
                                    </p:set>
                                  </p:childTnLst>
                                </p:cTn>
                              </p:par>
                            </p:childTnLst>
                          </p:cTn>
                        </p:par>
                        <p:par>
                          <p:cTn id="6370" fill="hold">
                            <p:stCondLst>
                              <p:cond delay="16000"/>
                            </p:stCondLst>
                            <p:childTnLst>
                              <p:par>
                                <p:cTn id="6371" nodeType="afterEffect" fill="hold" presetClass="exit" presetID="1">
                                  <p:stCondLst>
                                    <p:cond delay="1000"/>
                                  </p:stCondLst>
                                  <p:childTnLst>
                                    <p:set>
                                      <p:cBhvr>
                                        <p:cTn id="6372" dur="1" fill="hold">
                                          <p:stCondLst>
                                            <p:cond delay="0"/>
                                          </p:stCondLst>
                                        </p:cTn>
                                        <p:tgtEl>
                                          <p:spTgt spid="2915"/>
                                        </p:tgtEl>
                                        <p:attrNameLst>
                                          <p:attrName>style.visibility</p:attrName>
                                        </p:attrNameLst>
                                      </p:cBhvr>
                                      <p:to>
                                        <p:strVal val="hidden"/>
                                      </p:to>
                                    </p:set>
                                  </p:childTnLst>
                                </p:cTn>
                              </p:par>
                            </p:childTnLst>
                          </p:cTn>
                        </p:par>
                        <p:par>
                          <p:cTn id="6373" fill="hold">
                            <p:stCondLst>
                              <p:cond delay="17000"/>
                            </p:stCondLst>
                            <p:childTnLst>
                              <p:par>
                                <p:cTn id="6374" nodeType="afterEffect" fill="hold" presetClass="exit" presetID="1">
                                  <p:stCondLst>
                                    <p:cond delay="1000"/>
                                  </p:stCondLst>
                                  <p:childTnLst>
                                    <p:set>
                                      <p:cBhvr>
                                        <p:cTn id="6375" dur="1" fill="hold">
                                          <p:stCondLst>
                                            <p:cond delay="0"/>
                                          </p:stCondLst>
                                        </p:cTn>
                                        <p:tgtEl>
                                          <p:spTgt spid="2914"/>
                                        </p:tgtEl>
                                        <p:attrNameLst>
                                          <p:attrName>style.visibility</p:attrName>
                                        </p:attrNameLst>
                                      </p:cBhvr>
                                      <p:to>
                                        <p:strVal val="hidden"/>
                                      </p:to>
                                    </p:set>
                                  </p:childTnLst>
                                </p:cTn>
                              </p:par>
                            </p:childTnLst>
                          </p:cTn>
                        </p:par>
                        <p:par>
                          <p:cTn id="6376" fill="hold">
                            <p:stCondLst>
                              <p:cond delay="18000"/>
                            </p:stCondLst>
                            <p:childTnLst>
                              <p:par>
                                <p:cTn id="6377" nodeType="afterEffect" fill="hold" presetClass="exit" presetID="1">
                                  <p:stCondLst>
                                    <p:cond delay="1000"/>
                                  </p:stCondLst>
                                  <p:childTnLst>
                                    <p:set>
                                      <p:cBhvr>
                                        <p:cTn id="6378" dur="1" fill="hold">
                                          <p:stCondLst>
                                            <p:cond delay="0"/>
                                          </p:stCondLst>
                                        </p:cTn>
                                        <p:tgtEl>
                                          <p:spTgt spid="2913"/>
                                        </p:tgtEl>
                                        <p:attrNameLst>
                                          <p:attrName>style.visibility</p:attrName>
                                        </p:attrNameLst>
                                      </p:cBhvr>
                                      <p:to>
                                        <p:strVal val="hidden"/>
                                      </p:to>
                                    </p:set>
                                  </p:childTnLst>
                                </p:cTn>
                              </p:par>
                            </p:childTnLst>
                          </p:cTn>
                        </p:par>
                        <p:par>
                          <p:cTn id="6379" fill="hold">
                            <p:stCondLst>
                              <p:cond delay="19000"/>
                            </p:stCondLst>
                            <p:childTnLst>
                              <p:par>
                                <p:cTn id="6380" nodeType="afterEffect" fill="hold" presetClass="exit" presetID="1">
                                  <p:stCondLst>
                                    <p:cond delay="1000"/>
                                  </p:stCondLst>
                                  <p:childTnLst>
                                    <p:set>
                                      <p:cBhvr>
                                        <p:cTn id="6381" dur="1" fill="hold">
                                          <p:stCondLst>
                                            <p:cond delay="0"/>
                                          </p:stCondLst>
                                        </p:cTn>
                                        <p:tgtEl>
                                          <p:spTgt spid="2912"/>
                                        </p:tgtEl>
                                        <p:attrNameLst>
                                          <p:attrName>style.visibility</p:attrName>
                                        </p:attrNameLst>
                                      </p:cBhvr>
                                      <p:to>
                                        <p:strVal val="hidden"/>
                                      </p:to>
                                    </p:set>
                                  </p:childTnLst>
                                </p:cTn>
                              </p:par>
                            </p:childTnLst>
                          </p:cTn>
                        </p:par>
                        <p:par>
                          <p:cTn id="6382" fill="hold">
                            <p:stCondLst>
                              <p:cond delay="20000"/>
                            </p:stCondLst>
                            <p:childTnLst>
                              <p:par>
                                <p:cTn id="6383" nodeType="afterEffect" fill="hold" presetClass="exit" presetID="1">
                                  <p:stCondLst>
                                    <p:cond delay="1000"/>
                                  </p:stCondLst>
                                  <p:childTnLst>
                                    <p:set>
                                      <p:cBhvr>
                                        <p:cTn id="6384" dur="1" fill="hold">
                                          <p:stCondLst>
                                            <p:cond delay="0"/>
                                          </p:stCondLst>
                                        </p:cTn>
                                        <p:tgtEl>
                                          <p:spTgt spid="2911"/>
                                        </p:tgtEl>
                                        <p:attrNameLst>
                                          <p:attrName>style.visibility</p:attrName>
                                        </p:attrNameLst>
                                      </p:cBhvr>
                                      <p:to>
                                        <p:strVal val="hidden"/>
                                      </p:to>
                                    </p:set>
                                  </p:childTnLst>
                                </p:cTn>
                              </p:par>
                            </p:childTnLst>
                          </p:cTn>
                        </p:par>
                        <p:par>
                          <p:cTn id="6385" fill="hold">
                            <p:stCondLst>
                              <p:cond delay="21000"/>
                            </p:stCondLst>
                            <p:childTnLst>
                              <p:par>
                                <p:cTn id="6386" nodeType="afterEffect" fill="hold" presetClass="exit" presetID="1">
                                  <p:stCondLst>
                                    <p:cond delay="1000"/>
                                  </p:stCondLst>
                                  <p:childTnLst>
                                    <p:set>
                                      <p:cBhvr>
                                        <p:cTn id="6387" dur="1" fill="hold">
                                          <p:stCondLst>
                                            <p:cond delay="0"/>
                                          </p:stCondLst>
                                        </p:cTn>
                                        <p:tgtEl>
                                          <p:spTgt spid="2910"/>
                                        </p:tgtEl>
                                        <p:attrNameLst>
                                          <p:attrName>style.visibility</p:attrName>
                                        </p:attrNameLst>
                                      </p:cBhvr>
                                      <p:to>
                                        <p:strVal val="hidden"/>
                                      </p:to>
                                    </p:set>
                                  </p:childTnLst>
                                </p:cTn>
                              </p:par>
                            </p:childTnLst>
                          </p:cTn>
                        </p:par>
                        <p:par>
                          <p:cTn id="6388" fill="hold">
                            <p:stCondLst>
                              <p:cond delay="22000"/>
                            </p:stCondLst>
                            <p:childTnLst>
                              <p:par>
                                <p:cTn id="6389" nodeType="afterEffect" fill="hold" presetClass="exit" presetID="1">
                                  <p:stCondLst>
                                    <p:cond delay="1000"/>
                                  </p:stCondLst>
                                  <p:childTnLst>
                                    <p:set>
                                      <p:cBhvr>
                                        <p:cTn id="6390" dur="1" fill="hold">
                                          <p:stCondLst>
                                            <p:cond delay="0"/>
                                          </p:stCondLst>
                                        </p:cTn>
                                        <p:tgtEl>
                                          <p:spTgt spid="2909"/>
                                        </p:tgtEl>
                                        <p:attrNameLst>
                                          <p:attrName>style.visibility</p:attrName>
                                        </p:attrNameLst>
                                      </p:cBhvr>
                                      <p:to>
                                        <p:strVal val="hidden"/>
                                      </p:to>
                                    </p:set>
                                  </p:childTnLst>
                                </p:cTn>
                              </p:par>
                            </p:childTnLst>
                          </p:cTn>
                        </p:par>
                        <p:par>
                          <p:cTn id="6391" fill="hold">
                            <p:stCondLst>
                              <p:cond delay="23000"/>
                            </p:stCondLst>
                            <p:childTnLst>
                              <p:par>
                                <p:cTn id="6392" nodeType="afterEffect" fill="hold" presetClass="exit" presetID="1">
                                  <p:stCondLst>
                                    <p:cond delay="1000"/>
                                  </p:stCondLst>
                                  <p:childTnLst>
                                    <p:set>
                                      <p:cBhvr>
                                        <p:cTn id="6393" dur="1" fill="hold">
                                          <p:stCondLst>
                                            <p:cond delay="0"/>
                                          </p:stCondLst>
                                        </p:cTn>
                                        <p:tgtEl>
                                          <p:spTgt spid="2908"/>
                                        </p:tgtEl>
                                        <p:attrNameLst>
                                          <p:attrName>style.visibility</p:attrName>
                                        </p:attrNameLst>
                                      </p:cBhvr>
                                      <p:to>
                                        <p:strVal val="hidden"/>
                                      </p:to>
                                    </p:set>
                                  </p:childTnLst>
                                </p:cTn>
                              </p:par>
                            </p:childTnLst>
                          </p:cTn>
                        </p:par>
                        <p:par>
                          <p:cTn id="6394" fill="hold">
                            <p:stCondLst>
                              <p:cond delay="24000"/>
                            </p:stCondLst>
                            <p:childTnLst>
                              <p:par>
                                <p:cTn id="6395" nodeType="afterEffect" fill="hold" presetClass="exit" presetID="1">
                                  <p:stCondLst>
                                    <p:cond delay="1000"/>
                                  </p:stCondLst>
                                  <p:childTnLst>
                                    <p:set>
                                      <p:cBhvr>
                                        <p:cTn id="6396" dur="1" fill="hold">
                                          <p:stCondLst>
                                            <p:cond delay="9"/>
                                          </p:stCondLst>
                                        </p:cTn>
                                        <p:tgtEl>
                                          <p:spTgt spid="29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#82</a:t>
            </a:r>
            <a:endParaRPr b="0" lang="en-US" sz="4400" strike="noStrike" u="none">
              <a:solidFill>
                <a:srgbClr val="ffffff"/>
              </a:solidFill>
              <a:uFillTx/>
              <a:latin typeface="Arial"/>
            </a:endParaRPr>
          </a:p>
        </p:txBody>
      </p:sp>
      <p:sp>
        <p:nvSpPr>
          <p:cNvPr id="2933" name="PlaceHolder 71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only in the Lord.  </a:t>
            </a:r>
            <a:endParaRPr b="0" lang="en-US" sz="3200" strike="noStrike" u="none">
              <a:solidFill>
                <a:srgbClr val="ffffff"/>
              </a:solidFill>
              <a:uFillTx/>
              <a:latin typeface="Arial"/>
            </a:endParaRPr>
          </a:p>
        </p:txBody>
      </p:sp>
      <p:sp>
        <p:nvSpPr>
          <p:cNvPr id="2934" name="PlaceHolder 71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 tal que sea en el Señor. </a:t>
            </a:r>
            <a:endParaRPr b="0" lang="en-US" sz="3200" strike="noStrike" u="none">
              <a:solidFill>
                <a:srgbClr val="ffffff"/>
              </a:solidFill>
              <a:uFillTx/>
              <a:latin typeface="Arial"/>
            </a:endParaRPr>
          </a:p>
        </p:txBody>
      </p:sp>
      <p:sp>
        <p:nvSpPr>
          <p:cNvPr id="2935" name="PlaceHolder 72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seulement, que ce soit dans le Seigneur.</a:t>
            </a:r>
            <a:endParaRPr b="0" lang="en-US" sz="3200" strike="noStrike" u="none">
              <a:solidFill>
                <a:srgbClr val="ffffff"/>
              </a:solidFill>
              <a:uFillTx/>
              <a:latin typeface="Arial"/>
            </a:endParaRPr>
          </a:p>
        </p:txBody>
      </p:sp>
      <p:sp>
        <p:nvSpPr>
          <p:cNvPr id="2936" name="PlaceHolder 72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μόνον ἐν κυρίῳ·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#83</a:t>
            </a:r>
            <a:endParaRPr b="0" lang="en-US" sz="4400" strike="noStrike" u="none">
              <a:solidFill>
                <a:srgbClr val="ffffff"/>
              </a:solidFill>
              <a:uFillTx/>
              <a:latin typeface="Arial"/>
            </a:endParaRPr>
          </a:p>
        </p:txBody>
      </p:sp>
      <p:sp>
        <p:nvSpPr>
          <p:cNvPr id="293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7:5, if a husband and wife don't come together why might Satan tempt them?  </a:t>
            </a:r>
            <a:endParaRPr b="0" lang="en-US" sz="3200" strike="noStrike" u="none">
              <a:solidFill>
                <a:srgbClr val="ffffff"/>
              </a:solidFill>
              <a:uFillTx/>
              <a:latin typeface="Arial"/>
            </a:endParaRPr>
          </a:p>
        </p:txBody>
      </p:sp>
      <p:sp>
        <p:nvSpPr>
          <p:cNvPr id="2939" name="PlaceHolder 72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7:5, si un esposo y una esposa no se unen, ¿por qué podría Satanás tentarlos? </a:t>
            </a:r>
            <a:endParaRPr b="0" lang="en-US" sz="3200" strike="noStrike" u="none">
              <a:solidFill>
                <a:srgbClr val="ffffff"/>
              </a:solidFill>
              <a:uFillTx/>
              <a:latin typeface="Arial"/>
            </a:endParaRPr>
          </a:p>
        </p:txBody>
      </p:sp>
      <p:sp>
        <p:nvSpPr>
          <p:cNvPr id="2940" name="PlaceHolder 72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7:5, si un mari et une femme ne s’unissent pas, pourquoi Satan pourrait-il les tenter?</a:t>
            </a:r>
            <a:endParaRPr b="0" lang="en-US" sz="3200" strike="noStrike" u="none">
              <a:solidFill>
                <a:srgbClr val="ffffff"/>
              </a:solidFill>
              <a:uFillTx/>
              <a:latin typeface="Arial"/>
            </a:endParaRPr>
          </a:p>
        </p:txBody>
      </p:sp>
      <p:sp>
        <p:nvSpPr>
          <p:cNvPr id="2941" name="TextBox 21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42" name="TextBox 2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43" name="TextBox 2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44" name="TextBox 2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45" name="TextBox 2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46" name="TextBox 2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47" name="TextBox 2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48" name="TextBox 2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49" name="TextBox 2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50" name="TextBox 2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51" name="TextBox 2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52" name="TextBox 2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53" name="TextBox 21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54" name="TextBox 2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55" name="TextBox 2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56" name="TextBox 2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7" name="TextBox 2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58" name="TextBox 2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59" name="TextBox 2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60" name="TextBox 2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61" name="TextBox 2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62" name="TextBox 2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63" name="TextBox 2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64" name="TextBox 2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965" name="TextBox 21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966" name="TextBox 2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397" dur="indefinite" restart="never" nodeType="tmRoot">
          <p:childTnLst>
            <p:seq>
              <p:cTn id="6398" dur="indefinite" nodeType="mainSeq">
                <p:childTnLst>
                  <p:par>
                    <p:cTn id="6399" fill="hold">
                      <p:stCondLst>
                        <p:cond delay="indefinite"/>
                      </p:stCondLst>
                      <p:childTnLst>
                        <p:par>
                          <p:cTn id="6400" fill="hold">
                            <p:stCondLst>
                              <p:cond delay="0"/>
                            </p:stCondLst>
                            <p:childTnLst>
                              <p:par>
                                <p:cTn id="6401" nodeType="clickEffect" fill="hold" presetClass="exit" presetID="1">
                                  <p:stCondLst>
                                    <p:cond delay="1000"/>
                                  </p:stCondLst>
                                  <p:childTnLst>
                                    <p:set>
                                      <p:cBhvr>
                                        <p:cTn id="6402" dur="1" fill="hold">
                                          <p:stCondLst>
                                            <p:cond delay="0"/>
                                          </p:stCondLst>
                                        </p:cTn>
                                        <p:tgtEl>
                                          <p:spTgt spid="2966"/>
                                        </p:tgtEl>
                                        <p:attrNameLst>
                                          <p:attrName>style.visibility</p:attrName>
                                        </p:attrNameLst>
                                      </p:cBhvr>
                                      <p:to>
                                        <p:strVal val="hidden"/>
                                      </p:to>
                                    </p:set>
                                  </p:childTnLst>
                                </p:cTn>
                              </p:par>
                            </p:childTnLst>
                          </p:cTn>
                        </p:par>
                        <p:par>
                          <p:cTn id="6403" fill="hold">
                            <p:stCondLst>
                              <p:cond delay="1000"/>
                            </p:stCondLst>
                            <p:childTnLst>
                              <p:par>
                                <p:cTn id="6404" nodeType="afterEffect" fill="hold" presetClass="exit" presetID="1">
                                  <p:stCondLst>
                                    <p:cond delay="1000"/>
                                  </p:stCondLst>
                                  <p:childTnLst>
                                    <p:set>
                                      <p:cBhvr>
                                        <p:cTn id="6405" dur="1" fill="hold">
                                          <p:stCondLst>
                                            <p:cond delay="0"/>
                                          </p:stCondLst>
                                        </p:cTn>
                                        <p:tgtEl>
                                          <p:spTgt spid="2965"/>
                                        </p:tgtEl>
                                        <p:attrNameLst>
                                          <p:attrName>style.visibility</p:attrName>
                                        </p:attrNameLst>
                                      </p:cBhvr>
                                      <p:to>
                                        <p:strVal val="hidden"/>
                                      </p:to>
                                    </p:set>
                                  </p:childTnLst>
                                </p:cTn>
                              </p:par>
                            </p:childTnLst>
                          </p:cTn>
                        </p:par>
                        <p:par>
                          <p:cTn id="6406" fill="hold">
                            <p:stCondLst>
                              <p:cond delay="2000"/>
                            </p:stCondLst>
                            <p:childTnLst>
                              <p:par>
                                <p:cTn id="6407" nodeType="afterEffect" fill="hold" presetClass="exit" presetID="1">
                                  <p:stCondLst>
                                    <p:cond delay="1000"/>
                                  </p:stCondLst>
                                  <p:childTnLst>
                                    <p:set>
                                      <p:cBhvr>
                                        <p:cTn id="6408" dur="1" fill="hold">
                                          <p:stCondLst>
                                            <p:cond delay="0"/>
                                          </p:stCondLst>
                                        </p:cTn>
                                        <p:tgtEl>
                                          <p:spTgt spid="2964"/>
                                        </p:tgtEl>
                                        <p:attrNameLst>
                                          <p:attrName>style.visibility</p:attrName>
                                        </p:attrNameLst>
                                      </p:cBhvr>
                                      <p:to>
                                        <p:strVal val="hidden"/>
                                      </p:to>
                                    </p:set>
                                  </p:childTnLst>
                                </p:cTn>
                              </p:par>
                            </p:childTnLst>
                          </p:cTn>
                        </p:par>
                        <p:par>
                          <p:cTn id="6409" fill="hold">
                            <p:stCondLst>
                              <p:cond delay="3000"/>
                            </p:stCondLst>
                            <p:childTnLst>
                              <p:par>
                                <p:cTn id="6410" nodeType="afterEffect" fill="hold" presetClass="exit" presetID="1">
                                  <p:stCondLst>
                                    <p:cond delay="1000"/>
                                  </p:stCondLst>
                                  <p:childTnLst>
                                    <p:set>
                                      <p:cBhvr>
                                        <p:cTn id="6411" dur="1" fill="hold">
                                          <p:stCondLst>
                                            <p:cond delay="0"/>
                                          </p:stCondLst>
                                        </p:cTn>
                                        <p:tgtEl>
                                          <p:spTgt spid="2963"/>
                                        </p:tgtEl>
                                        <p:attrNameLst>
                                          <p:attrName>style.visibility</p:attrName>
                                        </p:attrNameLst>
                                      </p:cBhvr>
                                      <p:to>
                                        <p:strVal val="hidden"/>
                                      </p:to>
                                    </p:set>
                                  </p:childTnLst>
                                </p:cTn>
                              </p:par>
                            </p:childTnLst>
                          </p:cTn>
                        </p:par>
                        <p:par>
                          <p:cTn id="6412" fill="hold">
                            <p:stCondLst>
                              <p:cond delay="4000"/>
                            </p:stCondLst>
                            <p:childTnLst>
                              <p:par>
                                <p:cTn id="6413" nodeType="afterEffect" fill="hold" presetClass="exit" presetID="1">
                                  <p:stCondLst>
                                    <p:cond delay="1000"/>
                                  </p:stCondLst>
                                  <p:childTnLst>
                                    <p:set>
                                      <p:cBhvr>
                                        <p:cTn id="6414" dur="1" fill="hold">
                                          <p:stCondLst>
                                            <p:cond delay="0"/>
                                          </p:stCondLst>
                                        </p:cTn>
                                        <p:tgtEl>
                                          <p:spTgt spid="2962"/>
                                        </p:tgtEl>
                                        <p:attrNameLst>
                                          <p:attrName>style.visibility</p:attrName>
                                        </p:attrNameLst>
                                      </p:cBhvr>
                                      <p:to>
                                        <p:strVal val="hidden"/>
                                      </p:to>
                                    </p:set>
                                  </p:childTnLst>
                                </p:cTn>
                              </p:par>
                            </p:childTnLst>
                          </p:cTn>
                        </p:par>
                        <p:par>
                          <p:cTn id="6415" fill="hold">
                            <p:stCondLst>
                              <p:cond delay="5000"/>
                            </p:stCondLst>
                            <p:childTnLst>
                              <p:par>
                                <p:cTn id="6416" nodeType="afterEffect" fill="hold" presetClass="exit" presetID="1">
                                  <p:stCondLst>
                                    <p:cond delay="1000"/>
                                  </p:stCondLst>
                                  <p:childTnLst>
                                    <p:set>
                                      <p:cBhvr>
                                        <p:cTn id="6417" dur="1" fill="hold">
                                          <p:stCondLst>
                                            <p:cond delay="0"/>
                                          </p:stCondLst>
                                        </p:cTn>
                                        <p:tgtEl>
                                          <p:spTgt spid="2961"/>
                                        </p:tgtEl>
                                        <p:attrNameLst>
                                          <p:attrName>style.visibility</p:attrName>
                                        </p:attrNameLst>
                                      </p:cBhvr>
                                      <p:to>
                                        <p:strVal val="hidden"/>
                                      </p:to>
                                    </p:set>
                                  </p:childTnLst>
                                </p:cTn>
                              </p:par>
                            </p:childTnLst>
                          </p:cTn>
                        </p:par>
                        <p:par>
                          <p:cTn id="6418" fill="hold">
                            <p:stCondLst>
                              <p:cond delay="6000"/>
                            </p:stCondLst>
                            <p:childTnLst>
                              <p:par>
                                <p:cTn id="6419" nodeType="afterEffect" fill="hold" presetClass="exit" presetID="1">
                                  <p:stCondLst>
                                    <p:cond delay="1000"/>
                                  </p:stCondLst>
                                  <p:childTnLst>
                                    <p:set>
                                      <p:cBhvr>
                                        <p:cTn id="6420" dur="1" fill="hold">
                                          <p:stCondLst>
                                            <p:cond delay="0"/>
                                          </p:stCondLst>
                                        </p:cTn>
                                        <p:tgtEl>
                                          <p:spTgt spid="2960"/>
                                        </p:tgtEl>
                                        <p:attrNameLst>
                                          <p:attrName>style.visibility</p:attrName>
                                        </p:attrNameLst>
                                      </p:cBhvr>
                                      <p:to>
                                        <p:strVal val="hidden"/>
                                      </p:to>
                                    </p:set>
                                  </p:childTnLst>
                                </p:cTn>
                              </p:par>
                            </p:childTnLst>
                          </p:cTn>
                        </p:par>
                        <p:par>
                          <p:cTn id="6421" fill="hold">
                            <p:stCondLst>
                              <p:cond delay="7000"/>
                            </p:stCondLst>
                            <p:childTnLst>
                              <p:par>
                                <p:cTn id="6422" nodeType="afterEffect" fill="hold" presetClass="exit" presetID="1">
                                  <p:stCondLst>
                                    <p:cond delay="1000"/>
                                  </p:stCondLst>
                                  <p:childTnLst>
                                    <p:set>
                                      <p:cBhvr>
                                        <p:cTn id="6423" dur="1" fill="hold">
                                          <p:stCondLst>
                                            <p:cond delay="0"/>
                                          </p:stCondLst>
                                        </p:cTn>
                                        <p:tgtEl>
                                          <p:spTgt spid="2959"/>
                                        </p:tgtEl>
                                        <p:attrNameLst>
                                          <p:attrName>style.visibility</p:attrName>
                                        </p:attrNameLst>
                                      </p:cBhvr>
                                      <p:to>
                                        <p:strVal val="hidden"/>
                                      </p:to>
                                    </p:set>
                                  </p:childTnLst>
                                </p:cTn>
                              </p:par>
                            </p:childTnLst>
                          </p:cTn>
                        </p:par>
                        <p:par>
                          <p:cTn id="6424" fill="hold">
                            <p:stCondLst>
                              <p:cond delay="8000"/>
                            </p:stCondLst>
                            <p:childTnLst>
                              <p:par>
                                <p:cTn id="6425" nodeType="afterEffect" fill="hold" presetClass="exit" presetID="1">
                                  <p:stCondLst>
                                    <p:cond delay="1000"/>
                                  </p:stCondLst>
                                  <p:childTnLst>
                                    <p:set>
                                      <p:cBhvr>
                                        <p:cTn id="6426" dur="1" fill="hold">
                                          <p:stCondLst>
                                            <p:cond delay="0"/>
                                          </p:stCondLst>
                                        </p:cTn>
                                        <p:tgtEl>
                                          <p:spTgt spid="2958"/>
                                        </p:tgtEl>
                                        <p:attrNameLst>
                                          <p:attrName>style.visibility</p:attrName>
                                        </p:attrNameLst>
                                      </p:cBhvr>
                                      <p:to>
                                        <p:strVal val="hidden"/>
                                      </p:to>
                                    </p:set>
                                  </p:childTnLst>
                                </p:cTn>
                              </p:par>
                            </p:childTnLst>
                          </p:cTn>
                        </p:par>
                        <p:par>
                          <p:cTn id="6427" fill="hold">
                            <p:stCondLst>
                              <p:cond delay="9000"/>
                            </p:stCondLst>
                            <p:childTnLst>
                              <p:par>
                                <p:cTn id="6428" nodeType="afterEffect" fill="hold" presetClass="exit" presetID="1">
                                  <p:stCondLst>
                                    <p:cond delay="1000"/>
                                  </p:stCondLst>
                                  <p:childTnLst>
                                    <p:set>
                                      <p:cBhvr>
                                        <p:cTn id="6429" dur="1" fill="hold">
                                          <p:stCondLst>
                                            <p:cond delay="0"/>
                                          </p:stCondLst>
                                        </p:cTn>
                                        <p:tgtEl>
                                          <p:spTgt spid="2957"/>
                                        </p:tgtEl>
                                        <p:attrNameLst>
                                          <p:attrName>style.visibility</p:attrName>
                                        </p:attrNameLst>
                                      </p:cBhvr>
                                      <p:to>
                                        <p:strVal val="hidden"/>
                                      </p:to>
                                    </p:set>
                                  </p:childTnLst>
                                </p:cTn>
                              </p:par>
                            </p:childTnLst>
                          </p:cTn>
                        </p:par>
                        <p:par>
                          <p:cTn id="6430" fill="hold">
                            <p:stCondLst>
                              <p:cond delay="10000"/>
                            </p:stCondLst>
                            <p:childTnLst>
                              <p:par>
                                <p:cTn id="6431" nodeType="afterEffect" fill="hold" presetClass="exit" presetID="1">
                                  <p:stCondLst>
                                    <p:cond delay="1000"/>
                                  </p:stCondLst>
                                  <p:childTnLst>
                                    <p:set>
                                      <p:cBhvr>
                                        <p:cTn id="6432" dur="1" fill="hold">
                                          <p:stCondLst>
                                            <p:cond delay="0"/>
                                          </p:stCondLst>
                                        </p:cTn>
                                        <p:tgtEl>
                                          <p:spTgt spid="2956"/>
                                        </p:tgtEl>
                                        <p:attrNameLst>
                                          <p:attrName>style.visibility</p:attrName>
                                        </p:attrNameLst>
                                      </p:cBhvr>
                                      <p:to>
                                        <p:strVal val="hidden"/>
                                      </p:to>
                                    </p:set>
                                  </p:childTnLst>
                                </p:cTn>
                              </p:par>
                            </p:childTnLst>
                          </p:cTn>
                        </p:par>
                        <p:par>
                          <p:cTn id="6433" fill="hold">
                            <p:stCondLst>
                              <p:cond delay="11000"/>
                            </p:stCondLst>
                            <p:childTnLst>
                              <p:par>
                                <p:cTn id="6434" nodeType="afterEffect" fill="hold" presetClass="exit" presetID="1">
                                  <p:stCondLst>
                                    <p:cond delay="1000"/>
                                  </p:stCondLst>
                                  <p:childTnLst>
                                    <p:set>
                                      <p:cBhvr>
                                        <p:cTn id="6435" dur="1" fill="hold">
                                          <p:stCondLst>
                                            <p:cond delay="0"/>
                                          </p:stCondLst>
                                        </p:cTn>
                                        <p:tgtEl>
                                          <p:spTgt spid="2955"/>
                                        </p:tgtEl>
                                        <p:attrNameLst>
                                          <p:attrName>style.visibility</p:attrName>
                                        </p:attrNameLst>
                                      </p:cBhvr>
                                      <p:to>
                                        <p:strVal val="hidden"/>
                                      </p:to>
                                    </p:set>
                                  </p:childTnLst>
                                </p:cTn>
                              </p:par>
                            </p:childTnLst>
                          </p:cTn>
                        </p:par>
                        <p:par>
                          <p:cTn id="6436" fill="hold">
                            <p:stCondLst>
                              <p:cond delay="12000"/>
                            </p:stCondLst>
                            <p:childTnLst>
                              <p:par>
                                <p:cTn id="6437" nodeType="afterEffect" fill="hold" presetClass="exit" presetID="1">
                                  <p:stCondLst>
                                    <p:cond delay="1000"/>
                                  </p:stCondLst>
                                  <p:childTnLst>
                                    <p:set>
                                      <p:cBhvr>
                                        <p:cTn id="6438" dur="1" fill="hold">
                                          <p:stCondLst>
                                            <p:cond delay="0"/>
                                          </p:stCondLst>
                                        </p:cTn>
                                        <p:tgtEl>
                                          <p:spTgt spid="2954"/>
                                        </p:tgtEl>
                                        <p:attrNameLst>
                                          <p:attrName>style.visibility</p:attrName>
                                        </p:attrNameLst>
                                      </p:cBhvr>
                                      <p:to>
                                        <p:strVal val="hidden"/>
                                      </p:to>
                                    </p:set>
                                  </p:childTnLst>
                                </p:cTn>
                              </p:par>
                            </p:childTnLst>
                          </p:cTn>
                        </p:par>
                        <p:par>
                          <p:cTn id="6439" fill="hold">
                            <p:stCondLst>
                              <p:cond delay="13000"/>
                            </p:stCondLst>
                            <p:childTnLst>
                              <p:par>
                                <p:cTn id="6440" nodeType="afterEffect" fill="hold" presetClass="exit" presetID="1">
                                  <p:stCondLst>
                                    <p:cond delay="1000"/>
                                  </p:stCondLst>
                                  <p:childTnLst>
                                    <p:set>
                                      <p:cBhvr>
                                        <p:cTn id="6441" dur="1" fill="hold">
                                          <p:stCondLst>
                                            <p:cond delay="0"/>
                                          </p:stCondLst>
                                        </p:cTn>
                                        <p:tgtEl>
                                          <p:spTgt spid="2953"/>
                                        </p:tgtEl>
                                        <p:attrNameLst>
                                          <p:attrName>style.visibility</p:attrName>
                                        </p:attrNameLst>
                                      </p:cBhvr>
                                      <p:to>
                                        <p:strVal val="hidden"/>
                                      </p:to>
                                    </p:set>
                                  </p:childTnLst>
                                </p:cTn>
                              </p:par>
                            </p:childTnLst>
                          </p:cTn>
                        </p:par>
                        <p:par>
                          <p:cTn id="6442" fill="hold">
                            <p:stCondLst>
                              <p:cond delay="14000"/>
                            </p:stCondLst>
                            <p:childTnLst>
                              <p:par>
                                <p:cTn id="6443" nodeType="afterEffect" fill="hold" presetClass="exit" presetID="1">
                                  <p:stCondLst>
                                    <p:cond delay="1000"/>
                                  </p:stCondLst>
                                  <p:childTnLst>
                                    <p:set>
                                      <p:cBhvr>
                                        <p:cTn id="6444" dur="1" fill="hold">
                                          <p:stCondLst>
                                            <p:cond delay="0"/>
                                          </p:stCondLst>
                                        </p:cTn>
                                        <p:tgtEl>
                                          <p:spTgt spid="2952"/>
                                        </p:tgtEl>
                                        <p:attrNameLst>
                                          <p:attrName>style.visibility</p:attrName>
                                        </p:attrNameLst>
                                      </p:cBhvr>
                                      <p:to>
                                        <p:strVal val="hidden"/>
                                      </p:to>
                                    </p:set>
                                  </p:childTnLst>
                                </p:cTn>
                              </p:par>
                            </p:childTnLst>
                          </p:cTn>
                        </p:par>
                        <p:par>
                          <p:cTn id="6445" fill="hold">
                            <p:stCondLst>
                              <p:cond delay="15000"/>
                            </p:stCondLst>
                            <p:childTnLst>
                              <p:par>
                                <p:cTn id="6446" nodeType="afterEffect" fill="hold" presetClass="exit" presetID="1">
                                  <p:stCondLst>
                                    <p:cond delay="1000"/>
                                  </p:stCondLst>
                                  <p:childTnLst>
                                    <p:set>
                                      <p:cBhvr>
                                        <p:cTn id="6447" dur="1" fill="hold">
                                          <p:stCondLst>
                                            <p:cond delay="0"/>
                                          </p:stCondLst>
                                        </p:cTn>
                                        <p:tgtEl>
                                          <p:spTgt spid="2951"/>
                                        </p:tgtEl>
                                        <p:attrNameLst>
                                          <p:attrName>style.visibility</p:attrName>
                                        </p:attrNameLst>
                                      </p:cBhvr>
                                      <p:to>
                                        <p:strVal val="hidden"/>
                                      </p:to>
                                    </p:set>
                                  </p:childTnLst>
                                </p:cTn>
                              </p:par>
                            </p:childTnLst>
                          </p:cTn>
                        </p:par>
                        <p:par>
                          <p:cTn id="6448" fill="hold">
                            <p:stCondLst>
                              <p:cond delay="16000"/>
                            </p:stCondLst>
                            <p:childTnLst>
                              <p:par>
                                <p:cTn id="6449" nodeType="afterEffect" fill="hold" presetClass="exit" presetID="1">
                                  <p:stCondLst>
                                    <p:cond delay="1000"/>
                                  </p:stCondLst>
                                  <p:childTnLst>
                                    <p:set>
                                      <p:cBhvr>
                                        <p:cTn id="6450" dur="1" fill="hold">
                                          <p:stCondLst>
                                            <p:cond delay="0"/>
                                          </p:stCondLst>
                                        </p:cTn>
                                        <p:tgtEl>
                                          <p:spTgt spid="2950"/>
                                        </p:tgtEl>
                                        <p:attrNameLst>
                                          <p:attrName>style.visibility</p:attrName>
                                        </p:attrNameLst>
                                      </p:cBhvr>
                                      <p:to>
                                        <p:strVal val="hidden"/>
                                      </p:to>
                                    </p:set>
                                  </p:childTnLst>
                                </p:cTn>
                              </p:par>
                            </p:childTnLst>
                          </p:cTn>
                        </p:par>
                        <p:par>
                          <p:cTn id="6451" fill="hold">
                            <p:stCondLst>
                              <p:cond delay="17000"/>
                            </p:stCondLst>
                            <p:childTnLst>
                              <p:par>
                                <p:cTn id="6452" nodeType="afterEffect" fill="hold" presetClass="exit" presetID="1">
                                  <p:stCondLst>
                                    <p:cond delay="1000"/>
                                  </p:stCondLst>
                                  <p:childTnLst>
                                    <p:set>
                                      <p:cBhvr>
                                        <p:cTn id="6453" dur="1" fill="hold">
                                          <p:stCondLst>
                                            <p:cond delay="0"/>
                                          </p:stCondLst>
                                        </p:cTn>
                                        <p:tgtEl>
                                          <p:spTgt spid="2949"/>
                                        </p:tgtEl>
                                        <p:attrNameLst>
                                          <p:attrName>style.visibility</p:attrName>
                                        </p:attrNameLst>
                                      </p:cBhvr>
                                      <p:to>
                                        <p:strVal val="hidden"/>
                                      </p:to>
                                    </p:set>
                                  </p:childTnLst>
                                </p:cTn>
                              </p:par>
                            </p:childTnLst>
                          </p:cTn>
                        </p:par>
                        <p:par>
                          <p:cTn id="6454" fill="hold">
                            <p:stCondLst>
                              <p:cond delay="18000"/>
                            </p:stCondLst>
                            <p:childTnLst>
                              <p:par>
                                <p:cTn id="6455" nodeType="afterEffect" fill="hold" presetClass="exit" presetID="1">
                                  <p:stCondLst>
                                    <p:cond delay="1000"/>
                                  </p:stCondLst>
                                  <p:childTnLst>
                                    <p:set>
                                      <p:cBhvr>
                                        <p:cTn id="6456" dur="1" fill="hold">
                                          <p:stCondLst>
                                            <p:cond delay="0"/>
                                          </p:stCondLst>
                                        </p:cTn>
                                        <p:tgtEl>
                                          <p:spTgt spid="2948"/>
                                        </p:tgtEl>
                                        <p:attrNameLst>
                                          <p:attrName>style.visibility</p:attrName>
                                        </p:attrNameLst>
                                      </p:cBhvr>
                                      <p:to>
                                        <p:strVal val="hidden"/>
                                      </p:to>
                                    </p:set>
                                  </p:childTnLst>
                                </p:cTn>
                              </p:par>
                            </p:childTnLst>
                          </p:cTn>
                        </p:par>
                        <p:par>
                          <p:cTn id="6457" fill="hold">
                            <p:stCondLst>
                              <p:cond delay="19000"/>
                            </p:stCondLst>
                            <p:childTnLst>
                              <p:par>
                                <p:cTn id="6458" nodeType="afterEffect" fill="hold" presetClass="exit" presetID="1">
                                  <p:stCondLst>
                                    <p:cond delay="1000"/>
                                  </p:stCondLst>
                                  <p:childTnLst>
                                    <p:set>
                                      <p:cBhvr>
                                        <p:cTn id="6459" dur="1" fill="hold">
                                          <p:stCondLst>
                                            <p:cond delay="0"/>
                                          </p:stCondLst>
                                        </p:cTn>
                                        <p:tgtEl>
                                          <p:spTgt spid="2947"/>
                                        </p:tgtEl>
                                        <p:attrNameLst>
                                          <p:attrName>style.visibility</p:attrName>
                                        </p:attrNameLst>
                                      </p:cBhvr>
                                      <p:to>
                                        <p:strVal val="hidden"/>
                                      </p:to>
                                    </p:set>
                                  </p:childTnLst>
                                </p:cTn>
                              </p:par>
                            </p:childTnLst>
                          </p:cTn>
                        </p:par>
                        <p:par>
                          <p:cTn id="6460" fill="hold">
                            <p:stCondLst>
                              <p:cond delay="20000"/>
                            </p:stCondLst>
                            <p:childTnLst>
                              <p:par>
                                <p:cTn id="6461" nodeType="afterEffect" fill="hold" presetClass="exit" presetID="1">
                                  <p:stCondLst>
                                    <p:cond delay="1000"/>
                                  </p:stCondLst>
                                  <p:childTnLst>
                                    <p:set>
                                      <p:cBhvr>
                                        <p:cTn id="6462" dur="1" fill="hold">
                                          <p:stCondLst>
                                            <p:cond delay="0"/>
                                          </p:stCondLst>
                                        </p:cTn>
                                        <p:tgtEl>
                                          <p:spTgt spid="2946"/>
                                        </p:tgtEl>
                                        <p:attrNameLst>
                                          <p:attrName>style.visibility</p:attrName>
                                        </p:attrNameLst>
                                      </p:cBhvr>
                                      <p:to>
                                        <p:strVal val="hidden"/>
                                      </p:to>
                                    </p:set>
                                  </p:childTnLst>
                                </p:cTn>
                              </p:par>
                            </p:childTnLst>
                          </p:cTn>
                        </p:par>
                        <p:par>
                          <p:cTn id="6463" fill="hold">
                            <p:stCondLst>
                              <p:cond delay="21000"/>
                            </p:stCondLst>
                            <p:childTnLst>
                              <p:par>
                                <p:cTn id="6464" nodeType="afterEffect" fill="hold" presetClass="exit" presetID="1">
                                  <p:stCondLst>
                                    <p:cond delay="1000"/>
                                  </p:stCondLst>
                                  <p:childTnLst>
                                    <p:set>
                                      <p:cBhvr>
                                        <p:cTn id="6465" dur="1" fill="hold">
                                          <p:stCondLst>
                                            <p:cond delay="0"/>
                                          </p:stCondLst>
                                        </p:cTn>
                                        <p:tgtEl>
                                          <p:spTgt spid="2945"/>
                                        </p:tgtEl>
                                        <p:attrNameLst>
                                          <p:attrName>style.visibility</p:attrName>
                                        </p:attrNameLst>
                                      </p:cBhvr>
                                      <p:to>
                                        <p:strVal val="hidden"/>
                                      </p:to>
                                    </p:set>
                                  </p:childTnLst>
                                </p:cTn>
                              </p:par>
                            </p:childTnLst>
                          </p:cTn>
                        </p:par>
                        <p:par>
                          <p:cTn id="6466" fill="hold">
                            <p:stCondLst>
                              <p:cond delay="22000"/>
                            </p:stCondLst>
                            <p:childTnLst>
                              <p:par>
                                <p:cTn id="6467" nodeType="afterEffect" fill="hold" presetClass="exit" presetID="1">
                                  <p:stCondLst>
                                    <p:cond delay="1000"/>
                                  </p:stCondLst>
                                  <p:childTnLst>
                                    <p:set>
                                      <p:cBhvr>
                                        <p:cTn id="6468" dur="1" fill="hold">
                                          <p:stCondLst>
                                            <p:cond delay="0"/>
                                          </p:stCondLst>
                                        </p:cTn>
                                        <p:tgtEl>
                                          <p:spTgt spid="2944"/>
                                        </p:tgtEl>
                                        <p:attrNameLst>
                                          <p:attrName>style.visibility</p:attrName>
                                        </p:attrNameLst>
                                      </p:cBhvr>
                                      <p:to>
                                        <p:strVal val="hidden"/>
                                      </p:to>
                                    </p:set>
                                  </p:childTnLst>
                                </p:cTn>
                              </p:par>
                            </p:childTnLst>
                          </p:cTn>
                        </p:par>
                        <p:par>
                          <p:cTn id="6469" fill="hold">
                            <p:stCondLst>
                              <p:cond delay="23000"/>
                            </p:stCondLst>
                            <p:childTnLst>
                              <p:par>
                                <p:cTn id="6470" nodeType="afterEffect" fill="hold" presetClass="exit" presetID="1">
                                  <p:stCondLst>
                                    <p:cond delay="1000"/>
                                  </p:stCondLst>
                                  <p:childTnLst>
                                    <p:set>
                                      <p:cBhvr>
                                        <p:cTn id="6471" dur="1" fill="hold">
                                          <p:stCondLst>
                                            <p:cond delay="0"/>
                                          </p:stCondLst>
                                        </p:cTn>
                                        <p:tgtEl>
                                          <p:spTgt spid="2943"/>
                                        </p:tgtEl>
                                        <p:attrNameLst>
                                          <p:attrName>style.visibility</p:attrName>
                                        </p:attrNameLst>
                                      </p:cBhvr>
                                      <p:to>
                                        <p:strVal val="hidden"/>
                                      </p:to>
                                    </p:set>
                                  </p:childTnLst>
                                </p:cTn>
                              </p:par>
                            </p:childTnLst>
                          </p:cTn>
                        </p:par>
                        <p:par>
                          <p:cTn id="6472" fill="hold">
                            <p:stCondLst>
                              <p:cond delay="24000"/>
                            </p:stCondLst>
                            <p:childTnLst>
                              <p:par>
                                <p:cTn id="6473" nodeType="afterEffect" fill="hold" presetClass="exit" presetID="1">
                                  <p:stCondLst>
                                    <p:cond delay="1000"/>
                                  </p:stCondLst>
                                  <p:childTnLst>
                                    <p:set>
                                      <p:cBhvr>
                                        <p:cTn id="6474" dur="1" fill="hold">
                                          <p:stCondLst>
                                            <p:cond delay="9"/>
                                          </p:stCondLst>
                                        </p:cTn>
                                        <p:tgtEl>
                                          <p:spTgt spid="29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a:t>
            </a:r>
            <a:endParaRPr b="0" lang="en-US" sz="4400" strike="noStrike" u="none">
              <a:solidFill>
                <a:srgbClr val="ffffff"/>
              </a:solidFill>
              <a:uFillTx/>
              <a:latin typeface="Arial"/>
            </a:endParaRPr>
          </a:p>
        </p:txBody>
      </p:sp>
      <p:sp>
        <p:nvSpPr>
          <p:cNvPr id="306" name="PlaceHolder 5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a wise master builder  </a:t>
            </a:r>
            <a:endParaRPr b="0" lang="en-US" sz="3200" strike="noStrike" u="none">
              <a:solidFill>
                <a:srgbClr val="ffffff"/>
              </a:solidFill>
              <a:uFillTx/>
              <a:latin typeface="Arial"/>
            </a:endParaRPr>
          </a:p>
        </p:txBody>
      </p:sp>
      <p:sp>
        <p:nvSpPr>
          <p:cNvPr id="307" name="PlaceHolder 5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yo, como perito arquitecto, </a:t>
            </a:r>
            <a:endParaRPr b="0" lang="en-US" sz="3200" strike="noStrike" u="none">
              <a:solidFill>
                <a:srgbClr val="ffffff"/>
              </a:solidFill>
              <a:uFillTx/>
              <a:latin typeface="Arial"/>
            </a:endParaRPr>
          </a:p>
        </p:txBody>
      </p:sp>
      <p:sp>
        <p:nvSpPr>
          <p:cNvPr id="308" name="PlaceHolder 5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 un sage architecte,</a:t>
            </a:r>
            <a:endParaRPr b="0" lang="en-US" sz="3200" strike="noStrike" u="none">
              <a:solidFill>
                <a:srgbClr val="ffffff"/>
              </a:solidFill>
              <a:uFillTx/>
              <a:latin typeface="Arial"/>
            </a:endParaRPr>
          </a:p>
        </p:txBody>
      </p:sp>
      <p:sp>
        <p:nvSpPr>
          <p:cNvPr id="309" name="PlaceHolder 5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ὡς σοφὸς ἀρχιτέκτων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#83</a:t>
            </a:r>
            <a:endParaRPr b="0" lang="en-US" sz="4400" strike="noStrike" u="none">
              <a:solidFill>
                <a:srgbClr val="ffffff"/>
              </a:solidFill>
              <a:uFillTx/>
              <a:latin typeface="Arial"/>
            </a:endParaRPr>
          </a:p>
        </p:txBody>
      </p:sp>
      <p:sp>
        <p:nvSpPr>
          <p:cNvPr id="2968" name="PlaceHolder 72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because of your lack of self-control.  </a:t>
            </a:r>
            <a:endParaRPr b="0" lang="en-US" sz="3200" strike="noStrike" u="none">
              <a:solidFill>
                <a:srgbClr val="ffffff"/>
              </a:solidFill>
              <a:uFillTx/>
              <a:latin typeface="Arial"/>
            </a:endParaRPr>
          </a:p>
        </p:txBody>
      </p:sp>
      <p:sp>
        <p:nvSpPr>
          <p:cNvPr id="2969" name="PlaceHolder 72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causa de vuestra incontinencia. </a:t>
            </a:r>
            <a:endParaRPr b="0" lang="en-US" sz="3200" strike="noStrike" u="none">
              <a:solidFill>
                <a:srgbClr val="ffffff"/>
              </a:solidFill>
              <a:uFillTx/>
              <a:latin typeface="Arial"/>
            </a:endParaRPr>
          </a:p>
        </p:txBody>
      </p:sp>
      <p:sp>
        <p:nvSpPr>
          <p:cNvPr id="2970" name="PlaceHolder 72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votre incontinence.</a:t>
            </a:r>
            <a:endParaRPr b="0" lang="en-US" sz="3200" strike="noStrike" u="none">
              <a:solidFill>
                <a:srgbClr val="ffffff"/>
              </a:solidFill>
              <a:uFillTx/>
              <a:latin typeface="Arial"/>
            </a:endParaRPr>
          </a:p>
        </p:txBody>
      </p:sp>
      <p:sp>
        <p:nvSpPr>
          <p:cNvPr id="2971" name="PlaceHolder 73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διὰ τὴν ἀκρασίαν ὑμῶν.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#84</a:t>
            </a:r>
            <a:endParaRPr b="0" lang="en-US" sz="4400" strike="noStrike" u="none">
              <a:solidFill>
                <a:srgbClr val="ffffff"/>
              </a:solidFill>
              <a:uFillTx/>
              <a:latin typeface="Arial"/>
            </a:endParaRPr>
          </a:p>
        </p:txBody>
      </p:sp>
      <p:sp>
        <p:nvSpPr>
          <p:cNvPr id="297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 who did Paul say were saying that they were following Paul, or Apollos, or Cephas, or Christ?  </a:t>
            </a:r>
            <a:endParaRPr b="0" lang="en-US" sz="3200" strike="noStrike" u="none">
              <a:solidFill>
                <a:srgbClr val="ffffff"/>
              </a:solidFill>
              <a:uFillTx/>
              <a:latin typeface="Arial"/>
            </a:endParaRPr>
          </a:p>
        </p:txBody>
      </p:sp>
      <p:sp>
        <p:nvSpPr>
          <p:cNvPr id="2974" name="PlaceHolder 73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 ¿quiénes dijo Pablo que seguían a Pablo, a Apolos, a Cefas o a Cristo? </a:t>
            </a:r>
            <a:endParaRPr b="0" lang="en-US" sz="3200" strike="noStrike" u="none">
              <a:solidFill>
                <a:srgbClr val="ffffff"/>
              </a:solidFill>
              <a:uFillTx/>
              <a:latin typeface="Arial"/>
            </a:endParaRPr>
          </a:p>
        </p:txBody>
      </p:sp>
      <p:sp>
        <p:nvSpPr>
          <p:cNvPr id="2975" name="PlaceHolder 73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1:12, selon Paul, qui disait qu’ils suivaient Paul, ou Apollos, ou Céphas, ou Christ?</a:t>
            </a:r>
            <a:endParaRPr b="0" lang="en-US" sz="3200" strike="noStrike" u="none">
              <a:solidFill>
                <a:srgbClr val="ffffff"/>
              </a:solidFill>
              <a:uFillTx/>
              <a:latin typeface="Arial"/>
            </a:endParaRPr>
          </a:p>
        </p:txBody>
      </p:sp>
      <p:sp>
        <p:nvSpPr>
          <p:cNvPr id="2976" name="TextBox 21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77" name="TextBox 2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78" name="TextBox 2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79" name="TextBox 2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80" name="TextBox 2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81" name="TextBox 2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82" name="TextBox 2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83" name="TextBox 2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84" name="TextBox 2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85" name="TextBox 2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86" name="TextBox 2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87" name="TextBox 2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88" name="TextBox 21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89" name="TextBox 2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90" name="TextBox 2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91" name="TextBox 2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92" name="TextBox 2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93" name="TextBox 2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94" name="TextBox 2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95" name="TextBox 2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6" name="TextBox 2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97" name="TextBox 2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98" name="TextBox 2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99" name="TextBox 2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00" name="TextBox 21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01" name="TextBox 2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475" dur="indefinite" restart="never" nodeType="tmRoot">
          <p:childTnLst>
            <p:seq>
              <p:cTn id="6476" dur="indefinite" nodeType="mainSeq">
                <p:childTnLst>
                  <p:par>
                    <p:cTn id="6477" fill="hold">
                      <p:stCondLst>
                        <p:cond delay="indefinite"/>
                      </p:stCondLst>
                      <p:childTnLst>
                        <p:par>
                          <p:cTn id="6478" fill="hold">
                            <p:stCondLst>
                              <p:cond delay="0"/>
                            </p:stCondLst>
                            <p:childTnLst>
                              <p:par>
                                <p:cTn id="6479" nodeType="clickEffect" fill="hold" presetClass="exit" presetID="1">
                                  <p:stCondLst>
                                    <p:cond delay="1000"/>
                                  </p:stCondLst>
                                  <p:childTnLst>
                                    <p:set>
                                      <p:cBhvr>
                                        <p:cTn id="6480" dur="1" fill="hold">
                                          <p:stCondLst>
                                            <p:cond delay="0"/>
                                          </p:stCondLst>
                                        </p:cTn>
                                        <p:tgtEl>
                                          <p:spTgt spid="3001"/>
                                        </p:tgtEl>
                                        <p:attrNameLst>
                                          <p:attrName>style.visibility</p:attrName>
                                        </p:attrNameLst>
                                      </p:cBhvr>
                                      <p:to>
                                        <p:strVal val="hidden"/>
                                      </p:to>
                                    </p:set>
                                  </p:childTnLst>
                                </p:cTn>
                              </p:par>
                            </p:childTnLst>
                          </p:cTn>
                        </p:par>
                        <p:par>
                          <p:cTn id="6481" fill="hold">
                            <p:stCondLst>
                              <p:cond delay="1000"/>
                            </p:stCondLst>
                            <p:childTnLst>
                              <p:par>
                                <p:cTn id="6482" nodeType="afterEffect" fill="hold" presetClass="exit" presetID="1">
                                  <p:stCondLst>
                                    <p:cond delay="1000"/>
                                  </p:stCondLst>
                                  <p:childTnLst>
                                    <p:set>
                                      <p:cBhvr>
                                        <p:cTn id="6483" dur="1" fill="hold">
                                          <p:stCondLst>
                                            <p:cond delay="0"/>
                                          </p:stCondLst>
                                        </p:cTn>
                                        <p:tgtEl>
                                          <p:spTgt spid="3000"/>
                                        </p:tgtEl>
                                        <p:attrNameLst>
                                          <p:attrName>style.visibility</p:attrName>
                                        </p:attrNameLst>
                                      </p:cBhvr>
                                      <p:to>
                                        <p:strVal val="hidden"/>
                                      </p:to>
                                    </p:set>
                                  </p:childTnLst>
                                </p:cTn>
                              </p:par>
                            </p:childTnLst>
                          </p:cTn>
                        </p:par>
                        <p:par>
                          <p:cTn id="6484" fill="hold">
                            <p:stCondLst>
                              <p:cond delay="2000"/>
                            </p:stCondLst>
                            <p:childTnLst>
                              <p:par>
                                <p:cTn id="6485" nodeType="afterEffect" fill="hold" presetClass="exit" presetID="1">
                                  <p:stCondLst>
                                    <p:cond delay="1000"/>
                                  </p:stCondLst>
                                  <p:childTnLst>
                                    <p:set>
                                      <p:cBhvr>
                                        <p:cTn id="6486" dur="1" fill="hold">
                                          <p:stCondLst>
                                            <p:cond delay="0"/>
                                          </p:stCondLst>
                                        </p:cTn>
                                        <p:tgtEl>
                                          <p:spTgt spid="2999"/>
                                        </p:tgtEl>
                                        <p:attrNameLst>
                                          <p:attrName>style.visibility</p:attrName>
                                        </p:attrNameLst>
                                      </p:cBhvr>
                                      <p:to>
                                        <p:strVal val="hidden"/>
                                      </p:to>
                                    </p:set>
                                  </p:childTnLst>
                                </p:cTn>
                              </p:par>
                            </p:childTnLst>
                          </p:cTn>
                        </p:par>
                        <p:par>
                          <p:cTn id="6487" fill="hold">
                            <p:stCondLst>
                              <p:cond delay="3000"/>
                            </p:stCondLst>
                            <p:childTnLst>
                              <p:par>
                                <p:cTn id="6488" nodeType="afterEffect" fill="hold" presetClass="exit" presetID="1">
                                  <p:stCondLst>
                                    <p:cond delay="1000"/>
                                  </p:stCondLst>
                                  <p:childTnLst>
                                    <p:set>
                                      <p:cBhvr>
                                        <p:cTn id="6489" dur="1" fill="hold">
                                          <p:stCondLst>
                                            <p:cond delay="0"/>
                                          </p:stCondLst>
                                        </p:cTn>
                                        <p:tgtEl>
                                          <p:spTgt spid="2998"/>
                                        </p:tgtEl>
                                        <p:attrNameLst>
                                          <p:attrName>style.visibility</p:attrName>
                                        </p:attrNameLst>
                                      </p:cBhvr>
                                      <p:to>
                                        <p:strVal val="hidden"/>
                                      </p:to>
                                    </p:set>
                                  </p:childTnLst>
                                </p:cTn>
                              </p:par>
                            </p:childTnLst>
                          </p:cTn>
                        </p:par>
                        <p:par>
                          <p:cTn id="6490" fill="hold">
                            <p:stCondLst>
                              <p:cond delay="4000"/>
                            </p:stCondLst>
                            <p:childTnLst>
                              <p:par>
                                <p:cTn id="6491" nodeType="afterEffect" fill="hold" presetClass="exit" presetID="1">
                                  <p:stCondLst>
                                    <p:cond delay="1000"/>
                                  </p:stCondLst>
                                  <p:childTnLst>
                                    <p:set>
                                      <p:cBhvr>
                                        <p:cTn id="6492" dur="1" fill="hold">
                                          <p:stCondLst>
                                            <p:cond delay="0"/>
                                          </p:stCondLst>
                                        </p:cTn>
                                        <p:tgtEl>
                                          <p:spTgt spid="2997"/>
                                        </p:tgtEl>
                                        <p:attrNameLst>
                                          <p:attrName>style.visibility</p:attrName>
                                        </p:attrNameLst>
                                      </p:cBhvr>
                                      <p:to>
                                        <p:strVal val="hidden"/>
                                      </p:to>
                                    </p:set>
                                  </p:childTnLst>
                                </p:cTn>
                              </p:par>
                            </p:childTnLst>
                          </p:cTn>
                        </p:par>
                        <p:par>
                          <p:cTn id="6493" fill="hold">
                            <p:stCondLst>
                              <p:cond delay="5000"/>
                            </p:stCondLst>
                            <p:childTnLst>
                              <p:par>
                                <p:cTn id="6494" nodeType="afterEffect" fill="hold" presetClass="exit" presetID="1">
                                  <p:stCondLst>
                                    <p:cond delay="1000"/>
                                  </p:stCondLst>
                                  <p:childTnLst>
                                    <p:set>
                                      <p:cBhvr>
                                        <p:cTn id="6495" dur="1" fill="hold">
                                          <p:stCondLst>
                                            <p:cond delay="0"/>
                                          </p:stCondLst>
                                        </p:cTn>
                                        <p:tgtEl>
                                          <p:spTgt spid="2996"/>
                                        </p:tgtEl>
                                        <p:attrNameLst>
                                          <p:attrName>style.visibility</p:attrName>
                                        </p:attrNameLst>
                                      </p:cBhvr>
                                      <p:to>
                                        <p:strVal val="hidden"/>
                                      </p:to>
                                    </p:set>
                                  </p:childTnLst>
                                </p:cTn>
                              </p:par>
                            </p:childTnLst>
                          </p:cTn>
                        </p:par>
                        <p:par>
                          <p:cTn id="6496" fill="hold">
                            <p:stCondLst>
                              <p:cond delay="6000"/>
                            </p:stCondLst>
                            <p:childTnLst>
                              <p:par>
                                <p:cTn id="6497" nodeType="afterEffect" fill="hold" presetClass="exit" presetID="1">
                                  <p:stCondLst>
                                    <p:cond delay="1000"/>
                                  </p:stCondLst>
                                  <p:childTnLst>
                                    <p:set>
                                      <p:cBhvr>
                                        <p:cTn id="6498" dur="1" fill="hold">
                                          <p:stCondLst>
                                            <p:cond delay="0"/>
                                          </p:stCondLst>
                                        </p:cTn>
                                        <p:tgtEl>
                                          <p:spTgt spid="2995"/>
                                        </p:tgtEl>
                                        <p:attrNameLst>
                                          <p:attrName>style.visibility</p:attrName>
                                        </p:attrNameLst>
                                      </p:cBhvr>
                                      <p:to>
                                        <p:strVal val="hidden"/>
                                      </p:to>
                                    </p:set>
                                  </p:childTnLst>
                                </p:cTn>
                              </p:par>
                            </p:childTnLst>
                          </p:cTn>
                        </p:par>
                        <p:par>
                          <p:cTn id="6499" fill="hold">
                            <p:stCondLst>
                              <p:cond delay="7000"/>
                            </p:stCondLst>
                            <p:childTnLst>
                              <p:par>
                                <p:cTn id="6500" nodeType="afterEffect" fill="hold" presetClass="exit" presetID="1">
                                  <p:stCondLst>
                                    <p:cond delay="1000"/>
                                  </p:stCondLst>
                                  <p:childTnLst>
                                    <p:set>
                                      <p:cBhvr>
                                        <p:cTn id="6501" dur="1" fill="hold">
                                          <p:stCondLst>
                                            <p:cond delay="0"/>
                                          </p:stCondLst>
                                        </p:cTn>
                                        <p:tgtEl>
                                          <p:spTgt spid="2994"/>
                                        </p:tgtEl>
                                        <p:attrNameLst>
                                          <p:attrName>style.visibility</p:attrName>
                                        </p:attrNameLst>
                                      </p:cBhvr>
                                      <p:to>
                                        <p:strVal val="hidden"/>
                                      </p:to>
                                    </p:set>
                                  </p:childTnLst>
                                </p:cTn>
                              </p:par>
                            </p:childTnLst>
                          </p:cTn>
                        </p:par>
                        <p:par>
                          <p:cTn id="6502" fill="hold">
                            <p:stCondLst>
                              <p:cond delay="8000"/>
                            </p:stCondLst>
                            <p:childTnLst>
                              <p:par>
                                <p:cTn id="6503" nodeType="afterEffect" fill="hold" presetClass="exit" presetID="1">
                                  <p:stCondLst>
                                    <p:cond delay="1000"/>
                                  </p:stCondLst>
                                  <p:childTnLst>
                                    <p:set>
                                      <p:cBhvr>
                                        <p:cTn id="6504" dur="1" fill="hold">
                                          <p:stCondLst>
                                            <p:cond delay="0"/>
                                          </p:stCondLst>
                                        </p:cTn>
                                        <p:tgtEl>
                                          <p:spTgt spid="2993"/>
                                        </p:tgtEl>
                                        <p:attrNameLst>
                                          <p:attrName>style.visibility</p:attrName>
                                        </p:attrNameLst>
                                      </p:cBhvr>
                                      <p:to>
                                        <p:strVal val="hidden"/>
                                      </p:to>
                                    </p:set>
                                  </p:childTnLst>
                                </p:cTn>
                              </p:par>
                            </p:childTnLst>
                          </p:cTn>
                        </p:par>
                        <p:par>
                          <p:cTn id="6505" fill="hold">
                            <p:stCondLst>
                              <p:cond delay="9000"/>
                            </p:stCondLst>
                            <p:childTnLst>
                              <p:par>
                                <p:cTn id="6506" nodeType="afterEffect" fill="hold" presetClass="exit" presetID="1">
                                  <p:stCondLst>
                                    <p:cond delay="1000"/>
                                  </p:stCondLst>
                                  <p:childTnLst>
                                    <p:set>
                                      <p:cBhvr>
                                        <p:cTn id="6507" dur="1" fill="hold">
                                          <p:stCondLst>
                                            <p:cond delay="0"/>
                                          </p:stCondLst>
                                        </p:cTn>
                                        <p:tgtEl>
                                          <p:spTgt spid="2992"/>
                                        </p:tgtEl>
                                        <p:attrNameLst>
                                          <p:attrName>style.visibility</p:attrName>
                                        </p:attrNameLst>
                                      </p:cBhvr>
                                      <p:to>
                                        <p:strVal val="hidden"/>
                                      </p:to>
                                    </p:set>
                                  </p:childTnLst>
                                </p:cTn>
                              </p:par>
                            </p:childTnLst>
                          </p:cTn>
                        </p:par>
                        <p:par>
                          <p:cTn id="6508" fill="hold">
                            <p:stCondLst>
                              <p:cond delay="10000"/>
                            </p:stCondLst>
                            <p:childTnLst>
                              <p:par>
                                <p:cTn id="6509" nodeType="afterEffect" fill="hold" presetClass="exit" presetID="1">
                                  <p:stCondLst>
                                    <p:cond delay="1000"/>
                                  </p:stCondLst>
                                  <p:childTnLst>
                                    <p:set>
                                      <p:cBhvr>
                                        <p:cTn id="6510" dur="1" fill="hold">
                                          <p:stCondLst>
                                            <p:cond delay="0"/>
                                          </p:stCondLst>
                                        </p:cTn>
                                        <p:tgtEl>
                                          <p:spTgt spid="2991"/>
                                        </p:tgtEl>
                                        <p:attrNameLst>
                                          <p:attrName>style.visibility</p:attrName>
                                        </p:attrNameLst>
                                      </p:cBhvr>
                                      <p:to>
                                        <p:strVal val="hidden"/>
                                      </p:to>
                                    </p:set>
                                  </p:childTnLst>
                                </p:cTn>
                              </p:par>
                            </p:childTnLst>
                          </p:cTn>
                        </p:par>
                        <p:par>
                          <p:cTn id="6511" fill="hold">
                            <p:stCondLst>
                              <p:cond delay="11000"/>
                            </p:stCondLst>
                            <p:childTnLst>
                              <p:par>
                                <p:cTn id="6512" nodeType="afterEffect" fill="hold" presetClass="exit" presetID="1">
                                  <p:stCondLst>
                                    <p:cond delay="1000"/>
                                  </p:stCondLst>
                                  <p:childTnLst>
                                    <p:set>
                                      <p:cBhvr>
                                        <p:cTn id="6513" dur="1" fill="hold">
                                          <p:stCondLst>
                                            <p:cond delay="0"/>
                                          </p:stCondLst>
                                        </p:cTn>
                                        <p:tgtEl>
                                          <p:spTgt spid="2990"/>
                                        </p:tgtEl>
                                        <p:attrNameLst>
                                          <p:attrName>style.visibility</p:attrName>
                                        </p:attrNameLst>
                                      </p:cBhvr>
                                      <p:to>
                                        <p:strVal val="hidden"/>
                                      </p:to>
                                    </p:set>
                                  </p:childTnLst>
                                </p:cTn>
                              </p:par>
                            </p:childTnLst>
                          </p:cTn>
                        </p:par>
                        <p:par>
                          <p:cTn id="6514" fill="hold">
                            <p:stCondLst>
                              <p:cond delay="12000"/>
                            </p:stCondLst>
                            <p:childTnLst>
                              <p:par>
                                <p:cTn id="6515" nodeType="afterEffect" fill="hold" presetClass="exit" presetID="1">
                                  <p:stCondLst>
                                    <p:cond delay="1000"/>
                                  </p:stCondLst>
                                  <p:childTnLst>
                                    <p:set>
                                      <p:cBhvr>
                                        <p:cTn id="6516" dur="1" fill="hold">
                                          <p:stCondLst>
                                            <p:cond delay="0"/>
                                          </p:stCondLst>
                                        </p:cTn>
                                        <p:tgtEl>
                                          <p:spTgt spid="2989"/>
                                        </p:tgtEl>
                                        <p:attrNameLst>
                                          <p:attrName>style.visibility</p:attrName>
                                        </p:attrNameLst>
                                      </p:cBhvr>
                                      <p:to>
                                        <p:strVal val="hidden"/>
                                      </p:to>
                                    </p:set>
                                  </p:childTnLst>
                                </p:cTn>
                              </p:par>
                            </p:childTnLst>
                          </p:cTn>
                        </p:par>
                        <p:par>
                          <p:cTn id="6517" fill="hold">
                            <p:stCondLst>
                              <p:cond delay="13000"/>
                            </p:stCondLst>
                            <p:childTnLst>
                              <p:par>
                                <p:cTn id="6518" nodeType="afterEffect" fill="hold" presetClass="exit" presetID="1">
                                  <p:stCondLst>
                                    <p:cond delay="1000"/>
                                  </p:stCondLst>
                                  <p:childTnLst>
                                    <p:set>
                                      <p:cBhvr>
                                        <p:cTn id="6519" dur="1" fill="hold">
                                          <p:stCondLst>
                                            <p:cond delay="0"/>
                                          </p:stCondLst>
                                        </p:cTn>
                                        <p:tgtEl>
                                          <p:spTgt spid="2988"/>
                                        </p:tgtEl>
                                        <p:attrNameLst>
                                          <p:attrName>style.visibility</p:attrName>
                                        </p:attrNameLst>
                                      </p:cBhvr>
                                      <p:to>
                                        <p:strVal val="hidden"/>
                                      </p:to>
                                    </p:set>
                                  </p:childTnLst>
                                </p:cTn>
                              </p:par>
                            </p:childTnLst>
                          </p:cTn>
                        </p:par>
                        <p:par>
                          <p:cTn id="6520" fill="hold">
                            <p:stCondLst>
                              <p:cond delay="14000"/>
                            </p:stCondLst>
                            <p:childTnLst>
                              <p:par>
                                <p:cTn id="6521" nodeType="afterEffect" fill="hold" presetClass="exit" presetID="1">
                                  <p:stCondLst>
                                    <p:cond delay="1000"/>
                                  </p:stCondLst>
                                  <p:childTnLst>
                                    <p:set>
                                      <p:cBhvr>
                                        <p:cTn id="6522" dur="1" fill="hold">
                                          <p:stCondLst>
                                            <p:cond delay="0"/>
                                          </p:stCondLst>
                                        </p:cTn>
                                        <p:tgtEl>
                                          <p:spTgt spid="2987"/>
                                        </p:tgtEl>
                                        <p:attrNameLst>
                                          <p:attrName>style.visibility</p:attrName>
                                        </p:attrNameLst>
                                      </p:cBhvr>
                                      <p:to>
                                        <p:strVal val="hidden"/>
                                      </p:to>
                                    </p:set>
                                  </p:childTnLst>
                                </p:cTn>
                              </p:par>
                            </p:childTnLst>
                          </p:cTn>
                        </p:par>
                        <p:par>
                          <p:cTn id="6523" fill="hold">
                            <p:stCondLst>
                              <p:cond delay="15000"/>
                            </p:stCondLst>
                            <p:childTnLst>
                              <p:par>
                                <p:cTn id="6524" nodeType="afterEffect" fill="hold" presetClass="exit" presetID="1">
                                  <p:stCondLst>
                                    <p:cond delay="1000"/>
                                  </p:stCondLst>
                                  <p:childTnLst>
                                    <p:set>
                                      <p:cBhvr>
                                        <p:cTn id="6525" dur="1" fill="hold">
                                          <p:stCondLst>
                                            <p:cond delay="0"/>
                                          </p:stCondLst>
                                        </p:cTn>
                                        <p:tgtEl>
                                          <p:spTgt spid="2986"/>
                                        </p:tgtEl>
                                        <p:attrNameLst>
                                          <p:attrName>style.visibility</p:attrName>
                                        </p:attrNameLst>
                                      </p:cBhvr>
                                      <p:to>
                                        <p:strVal val="hidden"/>
                                      </p:to>
                                    </p:set>
                                  </p:childTnLst>
                                </p:cTn>
                              </p:par>
                            </p:childTnLst>
                          </p:cTn>
                        </p:par>
                        <p:par>
                          <p:cTn id="6526" fill="hold">
                            <p:stCondLst>
                              <p:cond delay="16000"/>
                            </p:stCondLst>
                            <p:childTnLst>
                              <p:par>
                                <p:cTn id="6527" nodeType="afterEffect" fill="hold" presetClass="exit" presetID="1">
                                  <p:stCondLst>
                                    <p:cond delay="1000"/>
                                  </p:stCondLst>
                                  <p:childTnLst>
                                    <p:set>
                                      <p:cBhvr>
                                        <p:cTn id="6528" dur="1" fill="hold">
                                          <p:stCondLst>
                                            <p:cond delay="0"/>
                                          </p:stCondLst>
                                        </p:cTn>
                                        <p:tgtEl>
                                          <p:spTgt spid="2985"/>
                                        </p:tgtEl>
                                        <p:attrNameLst>
                                          <p:attrName>style.visibility</p:attrName>
                                        </p:attrNameLst>
                                      </p:cBhvr>
                                      <p:to>
                                        <p:strVal val="hidden"/>
                                      </p:to>
                                    </p:set>
                                  </p:childTnLst>
                                </p:cTn>
                              </p:par>
                            </p:childTnLst>
                          </p:cTn>
                        </p:par>
                        <p:par>
                          <p:cTn id="6529" fill="hold">
                            <p:stCondLst>
                              <p:cond delay="17000"/>
                            </p:stCondLst>
                            <p:childTnLst>
                              <p:par>
                                <p:cTn id="6530" nodeType="afterEffect" fill="hold" presetClass="exit" presetID="1">
                                  <p:stCondLst>
                                    <p:cond delay="1000"/>
                                  </p:stCondLst>
                                  <p:childTnLst>
                                    <p:set>
                                      <p:cBhvr>
                                        <p:cTn id="6531" dur="1" fill="hold">
                                          <p:stCondLst>
                                            <p:cond delay="0"/>
                                          </p:stCondLst>
                                        </p:cTn>
                                        <p:tgtEl>
                                          <p:spTgt spid="2984"/>
                                        </p:tgtEl>
                                        <p:attrNameLst>
                                          <p:attrName>style.visibility</p:attrName>
                                        </p:attrNameLst>
                                      </p:cBhvr>
                                      <p:to>
                                        <p:strVal val="hidden"/>
                                      </p:to>
                                    </p:set>
                                  </p:childTnLst>
                                </p:cTn>
                              </p:par>
                            </p:childTnLst>
                          </p:cTn>
                        </p:par>
                        <p:par>
                          <p:cTn id="6532" fill="hold">
                            <p:stCondLst>
                              <p:cond delay="18000"/>
                            </p:stCondLst>
                            <p:childTnLst>
                              <p:par>
                                <p:cTn id="6533" nodeType="afterEffect" fill="hold" presetClass="exit" presetID="1">
                                  <p:stCondLst>
                                    <p:cond delay="1000"/>
                                  </p:stCondLst>
                                  <p:childTnLst>
                                    <p:set>
                                      <p:cBhvr>
                                        <p:cTn id="6534" dur="1" fill="hold">
                                          <p:stCondLst>
                                            <p:cond delay="0"/>
                                          </p:stCondLst>
                                        </p:cTn>
                                        <p:tgtEl>
                                          <p:spTgt spid="2983"/>
                                        </p:tgtEl>
                                        <p:attrNameLst>
                                          <p:attrName>style.visibility</p:attrName>
                                        </p:attrNameLst>
                                      </p:cBhvr>
                                      <p:to>
                                        <p:strVal val="hidden"/>
                                      </p:to>
                                    </p:set>
                                  </p:childTnLst>
                                </p:cTn>
                              </p:par>
                            </p:childTnLst>
                          </p:cTn>
                        </p:par>
                        <p:par>
                          <p:cTn id="6535" fill="hold">
                            <p:stCondLst>
                              <p:cond delay="19000"/>
                            </p:stCondLst>
                            <p:childTnLst>
                              <p:par>
                                <p:cTn id="6536" nodeType="afterEffect" fill="hold" presetClass="exit" presetID="1">
                                  <p:stCondLst>
                                    <p:cond delay="1000"/>
                                  </p:stCondLst>
                                  <p:childTnLst>
                                    <p:set>
                                      <p:cBhvr>
                                        <p:cTn id="6537" dur="1" fill="hold">
                                          <p:stCondLst>
                                            <p:cond delay="0"/>
                                          </p:stCondLst>
                                        </p:cTn>
                                        <p:tgtEl>
                                          <p:spTgt spid="2982"/>
                                        </p:tgtEl>
                                        <p:attrNameLst>
                                          <p:attrName>style.visibility</p:attrName>
                                        </p:attrNameLst>
                                      </p:cBhvr>
                                      <p:to>
                                        <p:strVal val="hidden"/>
                                      </p:to>
                                    </p:set>
                                  </p:childTnLst>
                                </p:cTn>
                              </p:par>
                            </p:childTnLst>
                          </p:cTn>
                        </p:par>
                        <p:par>
                          <p:cTn id="6538" fill="hold">
                            <p:stCondLst>
                              <p:cond delay="20000"/>
                            </p:stCondLst>
                            <p:childTnLst>
                              <p:par>
                                <p:cTn id="6539" nodeType="afterEffect" fill="hold" presetClass="exit" presetID="1">
                                  <p:stCondLst>
                                    <p:cond delay="1000"/>
                                  </p:stCondLst>
                                  <p:childTnLst>
                                    <p:set>
                                      <p:cBhvr>
                                        <p:cTn id="6540" dur="1" fill="hold">
                                          <p:stCondLst>
                                            <p:cond delay="0"/>
                                          </p:stCondLst>
                                        </p:cTn>
                                        <p:tgtEl>
                                          <p:spTgt spid="2981"/>
                                        </p:tgtEl>
                                        <p:attrNameLst>
                                          <p:attrName>style.visibility</p:attrName>
                                        </p:attrNameLst>
                                      </p:cBhvr>
                                      <p:to>
                                        <p:strVal val="hidden"/>
                                      </p:to>
                                    </p:set>
                                  </p:childTnLst>
                                </p:cTn>
                              </p:par>
                            </p:childTnLst>
                          </p:cTn>
                        </p:par>
                        <p:par>
                          <p:cTn id="6541" fill="hold">
                            <p:stCondLst>
                              <p:cond delay="21000"/>
                            </p:stCondLst>
                            <p:childTnLst>
                              <p:par>
                                <p:cTn id="6542" nodeType="afterEffect" fill="hold" presetClass="exit" presetID="1">
                                  <p:stCondLst>
                                    <p:cond delay="1000"/>
                                  </p:stCondLst>
                                  <p:childTnLst>
                                    <p:set>
                                      <p:cBhvr>
                                        <p:cTn id="6543" dur="1" fill="hold">
                                          <p:stCondLst>
                                            <p:cond delay="0"/>
                                          </p:stCondLst>
                                        </p:cTn>
                                        <p:tgtEl>
                                          <p:spTgt spid="2980"/>
                                        </p:tgtEl>
                                        <p:attrNameLst>
                                          <p:attrName>style.visibility</p:attrName>
                                        </p:attrNameLst>
                                      </p:cBhvr>
                                      <p:to>
                                        <p:strVal val="hidden"/>
                                      </p:to>
                                    </p:set>
                                  </p:childTnLst>
                                </p:cTn>
                              </p:par>
                            </p:childTnLst>
                          </p:cTn>
                        </p:par>
                        <p:par>
                          <p:cTn id="6544" fill="hold">
                            <p:stCondLst>
                              <p:cond delay="22000"/>
                            </p:stCondLst>
                            <p:childTnLst>
                              <p:par>
                                <p:cTn id="6545" nodeType="afterEffect" fill="hold" presetClass="exit" presetID="1">
                                  <p:stCondLst>
                                    <p:cond delay="1000"/>
                                  </p:stCondLst>
                                  <p:childTnLst>
                                    <p:set>
                                      <p:cBhvr>
                                        <p:cTn id="6546" dur="1" fill="hold">
                                          <p:stCondLst>
                                            <p:cond delay="0"/>
                                          </p:stCondLst>
                                        </p:cTn>
                                        <p:tgtEl>
                                          <p:spTgt spid="2979"/>
                                        </p:tgtEl>
                                        <p:attrNameLst>
                                          <p:attrName>style.visibility</p:attrName>
                                        </p:attrNameLst>
                                      </p:cBhvr>
                                      <p:to>
                                        <p:strVal val="hidden"/>
                                      </p:to>
                                    </p:set>
                                  </p:childTnLst>
                                </p:cTn>
                              </p:par>
                            </p:childTnLst>
                          </p:cTn>
                        </p:par>
                        <p:par>
                          <p:cTn id="6547" fill="hold">
                            <p:stCondLst>
                              <p:cond delay="23000"/>
                            </p:stCondLst>
                            <p:childTnLst>
                              <p:par>
                                <p:cTn id="6548" nodeType="afterEffect" fill="hold" presetClass="exit" presetID="1">
                                  <p:stCondLst>
                                    <p:cond delay="1000"/>
                                  </p:stCondLst>
                                  <p:childTnLst>
                                    <p:set>
                                      <p:cBhvr>
                                        <p:cTn id="6549" dur="1" fill="hold">
                                          <p:stCondLst>
                                            <p:cond delay="0"/>
                                          </p:stCondLst>
                                        </p:cTn>
                                        <p:tgtEl>
                                          <p:spTgt spid="2978"/>
                                        </p:tgtEl>
                                        <p:attrNameLst>
                                          <p:attrName>style.visibility</p:attrName>
                                        </p:attrNameLst>
                                      </p:cBhvr>
                                      <p:to>
                                        <p:strVal val="hidden"/>
                                      </p:to>
                                    </p:set>
                                  </p:childTnLst>
                                </p:cTn>
                              </p:par>
                            </p:childTnLst>
                          </p:cTn>
                        </p:par>
                        <p:par>
                          <p:cTn id="6550" fill="hold">
                            <p:stCondLst>
                              <p:cond delay="24000"/>
                            </p:stCondLst>
                            <p:childTnLst>
                              <p:par>
                                <p:cTn id="6551" nodeType="afterEffect" fill="hold" presetClass="exit" presetID="1">
                                  <p:stCondLst>
                                    <p:cond delay="1000"/>
                                  </p:stCondLst>
                                  <p:childTnLst>
                                    <p:set>
                                      <p:cBhvr>
                                        <p:cTn id="6552" dur="1" fill="hold">
                                          <p:stCondLst>
                                            <p:cond delay="9"/>
                                          </p:stCondLst>
                                        </p:cTn>
                                        <p:tgtEl>
                                          <p:spTgt spid="29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#84</a:t>
            </a:r>
            <a:endParaRPr b="0" lang="en-US" sz="4400" strike="noStrike" u="none">
              <a:solidFill>
                <a:srgbClr val="ffffff"/>
              </a:solidFill>
              <a:uFillTx/>
              <a:latin typeface="Arial"/>
            </a:endParaRPr>
          </a:p>
        </p:txBody>
      </p:sp>
      <p:sp>
        <p:nvSpPr>
          <p:cNvPr id="3003" name="PlaceHolder 73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each of you says,  </a:t>
            </a:r>
            <a:endParaRPr b="0" lang="en-US" sz="3200" strike="noStrike" u="none">
              <a:solidFill>
                <a:srgbClr val="ffffff"/>
              </a:solidFill>
              <a:uFillTx/>
              <a:latin typeface="Arial"/>
            </a:endParaRPr>
          </a:p>
        </p:txBody>
      </p:sp>
      <p:sp>
        <p:nvSpPr>
          <p:cNvPr id="3004" name="PlaceHolder 73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cada uno de vosotros dice: </a:t>
            </a:r>
            <a:endParaRPr b="0" lang="en-US" sz="3200" strike="noStrike" u="none">
              <a:solidFill>
                <a:srgbClr val="ffffff"/>
              </a:solidFill>
              <a:uFillTx/>
              <a:latin typeface="Arial"/>
            </a:endParaRPr>
          </a:p>
        </p:txBody>
      </p:sp>
      <p:sp>
        <p:nvSpPr>
          <p:cNvPr id="3005" name="PlaceHolder 73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chacun de vous parle ainsi:</a:t>
            </a:r>
            <a:endParaRPr b="0" lang="en-US" sz="3200" strike="noStrike" u="none">
              <a:solidFill>
                <a:srgbClr val="ffffff"/>
              </a:solidFill>
              <a:uFillTx/>
              <a:latin typeface="Arial"/>
            </a:endParaRPr>
          </a:p>
        </p:txBody>
      </p:sp>
      <p:sp>
        <p:nvSpPr>
          <p:cNvPr id="3006" name="PlaceHolder 73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ἕκαστος ὑμῶν λέγει·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#85</a:t>
            </a:r>
            <a:endParaRPr b="0" lang="en-US" sz="4400" strike="noStrike" u="none">
              <a:solidFill>
                <a:srgbClr val="ffffff"/>
              </a:solidFill>
              <a:uFillTx/>
              <a:latin typeface="Arial"/>
            </a:endParaRPr>
          </a:p>
        </p:txBody>
      </p:sp>
      <p:sp>
        <p:nvSpPr>
          <p:cNvPr id="300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6:20, why are you not your own?  </a:t>
            </a:r>
            <a:endParaRPr b="0" lang="en-US" sz="3200" strike="noStrike" u="none">
              <a:solidFill>
                <a:srgbClr val="ffffff"/>
              </a:solidFill>
              <a:uFillTx/>
              <a:latin typeface="Arial"/>
            </a:endParaRPr>
          </a:p>
        </p:txBody>
      </p:sp>
      <p:sp>
        <p:nvSpPr>
          <p:cNvPr id="3009" name="PlaceHolder 74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6:20, ¿por qué no sois vuestros? </a:t>
            </a:r>
            <a:endParaRPr b="0" lang="en-US" sz="3200" strike="noStrike" u="none">
              <a:solidFill>
                <a:srgbClr val="ffffff"/>
              </a:solidFill>
              <a:uFillTx/>
              <a:latin typeface="Arial"/>
            </a:endParaRPr>
          </a:p>
        </p:txBody>
      </p:sp>
      <p:sp>
        <p:nvSpPr>
          <p:cNvPr id="3010" name="PlaceHolder 74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6:20, pourquoi n’êtes-vous pas à vous?</a:t>
            </a:r>
            <a:endParaRPr b="0" lang="en-US" sz="3200" strike="noStrike" u="none">
              <a:solidFill>
                <a:srgbClr val="ffffff"/>
              </a:solidFill>
              <a:uFillTx/>
              <a:latin typeface="Arial"/>
            </a:endParaRPr>
          </a:p>
        </p:txBody>
      </p:sp>
      <p:sp>
        <p:nvSpPr>
          <p:cNvPr id="3011" name="TextBox 21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12" name="TextBox 2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13" name="TextBox 2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14" name="TextBox 2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15" name="TextBox 2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16" name="TextBox 2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17" name="TextBox 2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18" name="TextBox 2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19" name="TextBox 2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20" name="TextBox 2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21" name="TextBox 2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22" name="TextBox 2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23" name="TextBox 21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24" name="TextBox 2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25" name="TextBox 2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26" name="TextBox 2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27" name="TextBox 2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28" name="TextBox 2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29" name="TextBox 2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030" name="TextBox 2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031" name="TextBox 2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32" name="TextBox 2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33" name="TextBox 2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34" name="TextBox 2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5" name="TextBox 21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36" name="TextBox 2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553" dur="indefinite" restart="never" nodeType="tmRoot">
          <p:childTnLst>
            <p:seq>
              <p:cTn id="6554" dur="indefinite" nodeType="mainSeq">
                <p:childTnLst>
                  <p:par>
                    <p:cTn id="6555" fill="hold">
                      <p:stCondLst>
                        <p:cond delay="indefinite"/>
                      </p:stCondLst>
                      <p:childTnLst>
                        <p:par>
                          <p:cTn id="6556" fill="hold">
                            <p:stCondLst>
                              <p:cond delay="0"/>
                            </p:stCondLst>
                            <p:childTnLst>
                              <p:par>
                                <p:cTn id="6557" nodeType="clickEffect" fill="hold" presetClass="exit" presetID="1">
                                  <p:stCondLst>
                                    <p:cond delay="1000"/>
                                  </p:stCondLst>
                                  <p:childTnLst>
                                    <p:set>
                                      <p:cBhvr>
                                        <p:cTn id="6558" dur="1" fill="hold">
                                          <p:stCondLst>
                                            <p:cond delay="0"/>
                                          </p:stCondLst>
                                        </p:cTn>
                                        <p:tgtEl>
                                          <p:spTgt spid="3036"/>
                                        </p:tgtEl>
                                        <p:attrNameLst>
                                          <p:attrName>style.visibility</p:attrName>
                                        </p:attrNameLst>
                                      </p:cBhvr>
                                      <p:to>
                                        <p:strVal val="hidden"/>
                                      </p:to>
                                    </p:set>
                                  </p:childTnLst>
                                </p:cTn>
                              </p:par>
                            </p:childTnLst>
                          </p:cTn>
                        </p:par>
                        <p:par>
                          <p:cTn id="6559" fill="hold">
                            <p:stCondLst>
                              <p:cond delay="1000"/>
                            </p:stCondLst>
                            <p:childTnLst>
                              <p:par>
                                <p:cTn id="6560" nodeType="afterEffect" fill="hold" presetClass="exit" presetID="1">
                                  <p:stCondLst>
                                    <p:cond delay="1000"/>
                                  </p:stCondLst>
                                  <p:childTnLst>
                                    <p:set>
                                      <p:cBhvr>
                                        <p:cTn id="6561" dur="1" fill="hold">
                                          <p:stCondLst>
                                            <p:cond delay="0"/>
                                          </p:stCondLst>
                                        </p:cTn>
                                        <p:tgtEl>
                                          <p:spTgt spid="3035"/>
                                        </p:tgtEl>
                                        <p:attrNameLst>
                                          <p:attrName>style.visibility</p:attrName>
                                        </p:attrNameLst>
                                      </p:cBhvr>
                                      <p:to>
                                        <p:strVal val="hidden"/>
                                      </p:to>
                                    </p:set>
                                  </p:childTnLst>
                                </p:cTn>
                              </p:par>
                            </p:childTnLst>
                          </p:cTn>
                        </p:par>
                        <p:par>
                          <p:cTn id="6562" fill="hold">
                            <p:stCondLst>
                              <p:cond delay="2000"/>
                            </p:stCondLst>
                            <p:childTnLst>
                              <p:par>
                                <p:cTn id="6563" nodeType="afterEffect" fill="hold" presetClass="exit" presetID="1">
                                  <p:stCondLst>
                                    <p:cond delay="1000"/>
                                  </p:stCondLst>
                                  <p:childTnLst>
                                    <p:set>
                                      <p:cBhvr>
                                        <p:cTn id="6564" dur="1" fill="hold">
                                          <p:stCondLst>
                                            <p:cond delay="0"/>
                                          </p:stCondLst>
                                        </p:cTn>
                                        <p:tgtEl>
                                          <p:spTgt spid="3034"/>
                                        </p:tgtEl>
                                        <p:attrNameLst>
                                          <p:attrName>style.visibility</p:attrName>
                                        </p:attrNameLst>
                                      </p:cBhvr>
                                      <p:to>
                                        <p:strVal val="hidden"/>
                                      </p:to>
                                    </p:set>
                                  </p:childTnLst>
                                </p:cTn>
                              </p:par>
                            </p:childTnLst>
                          </p:cTn>
                        </p:par>
                        <p:par>
                          <p:cTn id="6565" fill="hold">
                            <p:stCondLst>
                              <p:cond delay="3000"/>
                            </p:stCondLst>
                            <p:childTnLst>
                              <p:par>
                                <p:cTn id="6566" nodeType="afterEffect" fill="hold" presetClass="exit" presetID="1">
                                  <p:stCondLst>
                                    <p:cond delay="1000"/>
                                  </p:stCondLst>
                                  <p:childTnLst>
                                    <p:set>
                                      <p:cBhvr>
                                        <p:cTn id="6567" dur="1" fill="hold">
                                          <p:stCondLst>
                                            <p:cond delay="0"/>
                                          </p:stCondLst>
                                        </p:cTn>
                                        <p:tgtEl>
                                          <p:spTgt spid="3033"/>
                                        </p:tgtEl>
                                        <p:attrNameLst>
                                          <p:attrName>style.visibility</p:attrName>
                                        </p:attrNameLst>
                                      </p:cBhvr>
                                      <p:to>
                                        <p:strVal val="hidden"/>
                                      </p:to>
                                    </p:set>
                                  </p:childTnLst>
                                </p:cTn>
                              </p:par>
                            </p:childTnLst>
                          </p:cTn>
                        </p:par>
                        <p:par>
                          <p:cTn id="6568" fill="hold">
                            <p:stCondLst>
                              <p:cond delay="4000"/>
                            </p:stCondLst>
                            <p:childTnLst>
                              <p:par>
                                <p:cTn id="6569" nodeType="afterEffect" fill="hold" presetClass="exit" presetID="1">
                                  <p:stCondLst>
                                    <p:cond delay="1000"/>
                                  </p:stCondLst>
                                  <p:childTnLst>
                                    <p:set>
                                      <p:cBhvr>
                                        <p:cTn id="6570" dur="1" fill="hold">
                                          <p:stCondLst>
                                            <p:cond delay="0"/>
                                          </p:stCondLst>
                                        </p:cTn>
                                        <p:tgtEl>
                                          <p:spTgt spid="3032"/>
                                        </p:tgtEl>
                                        <p:attrNameLst>
                                          <p:attrName>style.visibility</p:attrName>
                                        </p:attrNameLst>
                                      </p:cBhvr>
                                      <p:to>
                                        <p:strVal val="hidden"/>
                                      </p:to>
                                    </p:set>
                                  </p:childTnLst>
                                </p:cTn>
                              </p:par>
                            </p:childTnLst>
                          </p:cTn>
                        </p:par>
                        <p:par>
                          <p:cTn id="6571" fill="hold">
                            <p:stCondLst>
                              <p:cond delay="5000"/>
                            </p:stCondLst>
                            <p:childTnLst>
                              <p:par>
                                <p:cTn id="6572" nodeType="afterEffect" fill="hold" presetClass="exit" presetID="1">
                                  <p:stCondLst>
                                    <p:cond delay="1000"/>
                                  </p:stCondLst>
                                  <p:childTnLst>
                                    <p:set>
                                      <p:cBhvr>
                                        <p:cTn id="6573" dur="1" fill="hold">
                                          <p:stCondLst>
                                            <p:cond delay="0"/>
                                          </p:stCondLst>
                                        </p:cTn>
                                        <p:tgtEl>
                                          <p:spTgt spid="3031"/>
                                        </p:tgtEl>
                                        <p:attrNameLst>
                                          <p:attrName>style.visibility</p:attrName>
                                        </p:attrNameLst>
                                      </p:cBhvr>
                                      <p:to>
                                        <p:strVal val="hidden"/>
                                      </p:to>
                                    </p:set>
                                  </p:childTnLst>
                                </p:cTn>
                              </p:par>
                            </p:childTnLst>
                          </p:cTn>
                        </p:par>
                        <p:par>
                          <p:cTn id="6574" fill="hold">
                            <p:stCondLst>
                              <p:cond delay="6000"/>
                            </p:stCondLst>
                            <p:childTnLst>
                              <p:par>
                                <p:cTn id="6575" nodeType="afterEffect" fill="hold" presetClass="exit" presetID="1">
                                  <p:stCondLst>
                                    <p:cond delay="1000"/>
                                  </p:stCondLst>
                                  <p:childTnLst>
                                    <p:set>
                                      <p:cBhvr>
                                        <p:cTn id="6576" dur="1" fill="hold">
                                          <p:stCondLst>
                                            <p:cond delay="0"/>
                                          </p:stCondLst>
                                        </p:cTn>
                                        <p:tgtEl>
                                          <p:spTgt spid="3030"/>
                                        </p:tgtEl>
                                        <p:attrNameLst>
                                          <p:attrName>style.visibility</p:attrName>
                                        </p:attrNameLst>
                                      </p:cBhvr>
                                      <p:to>
                                        <p:strVal val="hidden"/>
                                      </p:to>
                                    </p:set>
                                  </p:childTnLst>
                                </p:cTn>
                              </p:par>
                            </p:childTnLst>
                          </p:cTn>
                        </p:par>
                        <p:par>
                          <p:cTn id="6577" fill="hold">
                            <p:stCondLst>
                              <p:cond delay="7000"/>
                            </p:stCondLst>
                            <p:childTnLst>
                              <p:par>
                                <p:cTn id="6578" nodeType="afterEffect" fill="hold" presetClass="exit" presetID="1">
                                  <p:stCondLst>
                                    <p:cond delay="1000"/>
                                  </p:stCondLst>
                                  <p:childTnLst>
                                    <p:set>
                                      <p:cBhvr>
                                        <p:cTn id="6579" dur="1" fill="hold">
                                          <p:stCondLst>
                                            <p:cond delay="0"/>
                                          </p:stCondLst>
                                        </p:cTn>
                                        <p:tgtEl>
                                          <p:spTgt spid="3029"/>
                                        </p:tgtEl>
                                        <p:attrNameLst>
                                          <p:attrName>style.visibility</p:attrName>
                                        </p:attrNameLst>
                                      </p:cBhvr>
                                      <p:to>
                                        <p:strVal val="hidden"/>
                                      </p:to>
                                    </p:set>
                                  </p:childTnLst>
                                </p:cTn>
                              </p:par>
                            </p:childTnLst>
                          </p:cTn>
                        </p:par>
                        <p:par>
                          <p:cTn id="6580" fill="hold">
                            <p:stCondLst>
                              <p:cond delay="8000"/>
                            </p:stCondLst>
                            <p:childTnLst>
                              <p:par>
                                <p:cTn id="6581" nodeType="afterEffect" fill="hold" presetClass="exit" presetID="1">
                                  <p:stCondLst>
                                    <p:cond delay="1000"/>
                                  </p:stCondLst>
                                  <p:childTnLst>
                                    <p:set>
                                      <p:cBhvr>
                                        <p:cTn id="6582" dur="1" fill="hold">
                                          <p:stCondLst>
                                            <p:cond delay="0"/>
                                          </p:stCondLst>
                                        </p:cTn>
                                        <p:tgtEl>
                                          <p:spTgt spid="3028"/>
                                        </p:tgtEl>
                                        <p:attrNameLst>
                                          <p:attrName>style.visibility</p:attrName>
                                        </p:attrNameLst>
                                      </p:cBhvr>
                                      <p:to>
                                        <p:strVal val="hidden"/>
                                      </p:to>
                                    </p:set>
                                  </p:childTnLst>
                                </p:cTn>
                              </p:par>
                            </p:childTnLst>
                          </p:cTn>
                        </p:par>
                        <p:par>
                          <p:cTn id="6583" fill="hold">
                            <p:stCondLst>
                              <p:cond delay="9000"/>
                            </p:stCondLst>
                            <p:childTnLst>
                              <p:par>
                                <p:cTn id="6584" nodeType="afterEffect" fill="hold" presetClass="exit" presetID="1">
                                  <p:stCondLst>
                                    <p:cond delay="1000"/>
                                  </p:stCondLst>
                                  <p:childTnLst>
                                    <p:set>
                                      <p:cBhvr>
                                        <p:cTn id="6585" dur="1" fill="hold">
                                          <p:stCondLst>
                                            <p:cond delay="0"/>
                                          </p:stCondLst>
                                        </p:cTn>
                                        <p:tgtEl>
                                          <p:spTgt spid="3027"/>
                                        </p:tgtEl>
                                        <p:attrNameLst>
                                          <p:attrName>style.visibility</p:attrName>
                                        </p:attrNameLst>
                                      </p:cBhvr>
                                      <p:to>
                                        <p:strVal val="hidden"/>
                                      </p:to>
                                    </p:set>
                                  </p:childTnLst>
                                </p:cTn>
                              </p:par>
                            </p:childTnLst>
                          </p:cTn>
                        </p:par>
                        <p:par>
                          <p:cTn id="6586" fill="hold">
                            <p:stCondLst>
                              <p:cond delay="10000"/>
                            </p:stCondLst>
                            <p:childTnLst>
                              <p:par>
                                <p:cTn id="6587" nodeType="afterEffect" fill="hold" presetClass="exit" presetID="1">
                                  <p:stCondLst>
                                    <p:cond delay="1000"/>
                                  </p:stCondLst>
                                  <p:childTnLst>
                                    <p:set>
                                      <p:cBhvr>
                                        <p:cTn id="6588" dur="1" fill="hold">
                                          <p:stCondLst>
                                            <p:cond delay="0"/>
                                          </p:stCondLst>
                                        </p:cTn>
                                        <p:tgtEl>
                                          <p:spTgt spid="3026"/>
                                        </p:tgtEl>
                                        <p:attrNameLst>
                                          <p:attrName>style.visibility</p:attrName>
                                        </p:attrNameLst>
                                      </p:cBhvr>
                                      <p:to>
                                        <p:strVal val="hidden"/>
                                      </p:to>
                                    </p:set>
                                  </p:childTnLst>
                                </p:cTn>
                              </p:par>
                            </p:childTnLst>
                          </p:cTn>
                        </p:par>
                        <p:par>
                          <p:cTn id="6589" fill="hold">
                            <p:stCondLst>
                              <p:cond delay="11000"/>
                            </p:stCondLst>
                            <p:childTnLst>
                              <p:par>
                                <p:cTn id="6590" nodeType="afterEffect" fill="hold" presetClass="exit" presetID="1">
                                  <p:stCondLst>
                                    <p:cond delay="1000"/>
                                  </p:stCondLst>
                                  <p:childTnLst>
                                    <p:set>
                                      <p:cBhvr>
                                        <p:cTn id="6591" dur="1" fill="hold">
                                          <p:stCondLst>
                                            <p:cond delay="0"/>
                                          </p:stCondLst>
                                        </p:cTn>
                                        <p:tgtEl>
                                          <p:spTgt spid="3025"/>
                                        </p:tgtEl>
                                        <p:attrNameLst>
                                          <p:attrName>style.visibility</p:attrName>
                                        </p:attrNameLst>
                                      </p:cBhvr>
                                      <p:to>
                                        <p:strVal val="hidden"/>
                                      </p:to>
                                    </p:set>
                                  </p:childTnLst>
                                </p:cTn>
                              </p:par>
                            </p:childTnLst>
                          </p:cTn>
                        </p:par>
                        <p:par>
                          <p:cTn id="6592" fill="hold">
                            <p:stCondLst>
                              <p:cond delay="12000"/>
                            </p:stCondLst>
                            <p:childTnLst>
                              <p:par>
                                <p:cTn id="6593" nodeType="afterEffect" fill="hold" presetClass="exit" presetID="1">
                                  <p:stCondLst>
                                    <p:cond delay="1000"/>
                                  </p:stCondLst>
                                  <p:childTnLst>
                                    <p:set>
                                      <p:cBhvr>
                                        <p:cTn id="6594" dur="1" fill="hold">
                                          <p:stCondLst>
                                            <p:cond delay="0"/>
                                          </p:stCondLst>
                                        </p:cTn>
                                        <p:tgtEl>
                                          <p:spTgt spid="3024"/>
                                        </p:tgtEl>
                                        <p:attrNameLst>
                                          <p:attrName>style.visibility</p:attrName>
                                        </p:attrNameLst>
                                      </p:cBhvr>
                                      <p:to>
                                        <p:strVal val="hidden"/>
                                      </p:to>
                                    </p:set>
                                  </p:childTnLst>
                                </p:cTn>
                              </p:par>
                            </p:childTnLst>
                          </p:cTn>
                        </p:par>
                        <p:par>
                          <p:cTn id="6595" fill="hold">
                            <p:stCondLst>
                              <p:cond delay="13000"/>
                            </p:stCondLst>
                            <p:childTnLst>
                              <p:par>
                                <p:cTn id="6596" nodeType="afterEffect" fill="hold" presetClass="exit" presetID="1">
                                  <p:stCondLst>
                                    <p:cond delay="1000"/>
                                  </p:stCondLst>
                                  <p:childTnLst>
                                    <p:set>
                                      <p:cBhvr>
                                        <p:cTn id="6597" dur="1" fill="hold">
                                          <p:stCondLst>
                                            <p:cond delay="0"/>
                                          </p:stCondLst>
                                        </p:cTn>
                                        <p:tgtEl>
                                          <p:spTgt spid="3023"/>
                                        </p:tgtEl>
                                        <p:attrNameLst>
                                          <p:attrName>style.visibility</p:attrName>
                                        </p:attrNameLst>
                                      </p:cBhvr>
                                      <p:to>
                                        <p:strVal val="hidden"/>
                                      </p:to>
                                    </p:set>
                                  </p:childTnLst>
                                </p:cTn>
                              </p:par>
                            </p:childTnLst>
                          </p:cTn>
                        </p:par>
                        <p:par>
                          <p:cTn id="6598" fill="hold">
                            <p:stCondLst>
                              <p:cond delay="14000"/>
                            </p:stCondLst>
                            <p:childTnLst>
                              <p:par>
                                <p:cTn id="6599" nodeType="afterEffect" fill="hold" presetClass="exit" presetID="1">
                                  <p:stCondLst>
                                    <p:cond delay="1000"/>
                                  </p:stCondLst>
                                  <p:childTnLst>
                                    <p:set>
                                      <p:cBhvr>
                                        <p:cTn id="6600" dur="1" fill="hold">
                                          <p:stCondLst>
                                            <p:cond delay="0"/>
                                          </p:stCondLst>
                                        </p:cTn>
                                        <p:tgtEl>
                                          <p:spTgt spid="3022"/>
                                        </p:tgtEl>
                                        <p:attrNameLst>
                                          <p:attrName>style.visibility</p:attrName>
                                        </p:attrNameLst>
                                      </p:cBhvr>
                                      <p:to>
                                        <p:strVal val="hidden"/>
                                      </p:to>
                                    </p:set>
                                  </p:childTnLst>
                                </p:cTn>
                              </p:par>
                            </p:childTnLst>
                          </p:cTn>
                        </p:par>
                        <p:par>
                          <p:cTn id="6601" fill="hold">
                            <p:stCondLst>
                              <p:cond delay="15000"/>
                            </p:stCondLst>
                            <p:childTnLst>
                              <p:par>
                                <p:cTn id="6602" nodeType="afterEffect" fill="hold" presetClass="exit" presetID="1">
                                  <p:stCondLst>
                                    <p:cond delay="1000"/>
                                  </p:stCondLst>
                                  <p:childTnLst>
                                    <p:set>
                                      <p:cBhvr>
                                        <p:cTn id="6603" dur="1" fill="hold">
                                          <p:stCondLst>
                                            <p:cond delay="0"/>
                                          </p:stCondLst>
                                        </p:cTn>
                                        <p:tgtEl>
                                          <p:spTgt spid="3021"/>
                                        </p:tgtEl>
                                        <p:attrNameLst>
                                          <p:attrName>style.visibility</p:attrName>
                                        </p:attrNameLst>
                                      </p:cBhvr>
                                      <p:to>
                                        <p:strVal val="hidden"/>
                                      </p:to>
                                    </p:set>
                                  </p:childTnLst>
                                </p:cTn>
                              </p:par>
                            </p:childTnLst>
                          </p:cTn>
                        </p:par>
                        <p:par>
                          <p:cTn id="6604" fill="hold">
                            <p:stCondLst>
                              <p:cond delay="16000"/>
                            </p:stCondLst>
                            <p:childTnLst>
                              <p:par>
                                <p:cTn id="6605" nodeType="afterEffect" fill="hold" presetClass="exit" presetID="1">
                                  <p:stCondLst>
                                    <p:cond delay="1000"/>
                                  </p:stCondLst>
                                  <p:childTnLst>
                                    <p:set>
                                      <p:cBhvr>
                                        <p:cTn id="6606" dur="1" fill="hold">
                                          <p:stCondLst>
                                            <p:cond delay="0"/>
                                          </p:stCondLst>
                                        </p:cTn>
                                        <p:tgtEl>
                                          <p:spTgt spid="3020"/>
                                        </p:tgtEl>
                                        <p:attrNameLst>
                                          <p:attrName>style.visibility</p:attrName>
                                        </p:attrNameLst>
                                      </p:cBhvr>
                                      <p:to>
                                        <p:strVal val="hidden"/>
                                      </p:to>
                                    </p:set>
                                  </p:childTnLst>
                                </p:cTn>
                              </p:par>
                            </p:childTnLst>
                          </p:cTn>
                        </p:par>
                        <p:par>
                          <p:cTn id="6607" fill="hold">
                            <p:stCondLst>
                              <p:cond delay="17000"/>
                            </p:stCondLst>
                            <p:childTnLst>
                              <p:par>
                                <p:cTn id="6608" nodeType="afterEffect" fill="hold" presetClass="exit" presetID="1">
                                  <p:stCondLst>
                                    <p:cond delay="1000"/>
                                  </p:stCondLst>
                                  <p:childTnLst>
                                    <p:set>
                                      <p:cBhvr>
                                        <p:cTn id="6609" dur="1" fill="hold">
                                          <p:stCondLst>
                                            <p:cond delay="0"/>
                                          </p:stCondLst>
                                        </p:cTn>
                                        <p:tgtEl>
                                          <p:spTgt spid="3019"/>
                                        </p:tgtEl>
                                        <p:attrNameLst>
                                          <p:attrName>style.visibility</p:attrName>
                                        </p:attrNameLst>
                                      </p:cBhvr>
                                      <p:to>
                                        <p:strVal val="hidden"/>
                                      </p:to>
                                    </p:set>
                                  </p:childTnLst>
                                </p:cTn>
                              </p:par>
                            </p:childTnLst>
                          </p:cTn>
                        </p:par>
                        <p:par>
                          <p:cTn id="6610" fill="hold">
                            <p:stCondLst>
                              <p:cond delay="18000"/>
                            </p:stCondLst>
                            <p:childTnLst>
                              <p:par>
                                <p:cTn id="6611" nodeType="afterEffect" fill="hold" presetClass="exit" presetID="1">
                                  <p:stCondLst>
                                    <p:cond delay="1000"/>
                                  </p:stCondLst>
                                  <p:childTnLst>
                                    <p:set>
                                      <p:cBhvr>
                                        <p:cTn id="6612" dur="1" fill="hold">
                                          <p:stCondLst>
                                            <p:cond delay="0"/>
                                          </p:stCondLst>
                                        </p:cTn>
                                        <p:tgtEl>
                                          <p:spTgt spid="3018"/>
                                        </p:tgtEl>
                                        <p:attrNameLst>
                                          <p:attrName>style.visibility</p:attrName>
                                        </p:attrNameLst>
                                      </p:cBhvr>
                                      <p:to>
                                        <p:strVal val="hidden"/>
                                      </p:to>
                                    </p:set>
                                  </p:childTnLst>
                                </p:cTn>
                              </p:par>
                            </p:childTnLst>
                          </p:cTn>
                        </p:par>
                        <p:par>
                          <p:cTn id="6613" fill="hold">
                            <p:stCondLst>
                              <p:cond delay="19000"/>
                            </p:stCondLst>
                            <p:childTnLst>
                              <p:par>
                                <p:cTn id="6614" nodeType="afterEffect" fill="hold" presetClass="exit" presetID="1">
                                  <p:stCondLst>
                                    <p:cond delay="1000"/>
                                  </p:stCondLst>
                                  <p:childTnLst>
                                    <p:set>
                                      <p:cBhvr>
                                        <p:cTn id="6615" dur="1" fill="hold">
                                          <p:stCondLst>
                                            <p:cond delay="0"/>
                                          </p:stCondLst>
                                        </p:cTn>
                                        <p:tgtEl>
                                          <p:spTgt spid="3017"/>
                                        </p:tgtEl>
                                        <p:attrNameLst>
                                          <p:attrName>style.visibility</p:attrName>
                                        </p:attrNameLst>
                                      </p:cBhvr>
                                      <p:to>
                                        <p:strVal val="hidden"/>
                                      </p:to>
                                    </p:set>
                                  </p:childTnLst>
                                </p:cTn>
                              </p:par>
                            </p:childTnLst>
                          </p:cTn>
                        </p:par>
                        <p:par>
                          <p:cTn id="6616" fill="hold">
                            <p:stCondLst>
                              <p:cond delay="20000"/>
                            </p:stCondLst>
                            <p:childTnLst>
                              <p:par>
                                <p:cTn id="6617" nodeType="afterEffect" fill="hold" presetClass="exit" presetID="1">
                                  <p:stCondLst>
                                    <p:cond delay="1000"/>
                                  </p:stCondLst>
                                  <p:childTnLst>
                                    <p:set>
                                      <p:cBhvr>
                                        <p:cTn id="6618" dur="1" fill="hold">
                                          <p:stCondLst>
                                            <p:cond delay="0"/>
                                          </p:stCondLst>
                                        </p:cTn>
                                        <p:tgtEl>
                                          <p:spTgt spid="3016"/>
                                        </p:tgtEl>
                                        <p:attrNameLst>
                                          <p:attrName>style.visibility</p:attrName>
                                        </p:attrNameLst>
                                      </p:cBhvr>
                                      <p:to>
                                        <p:strVal val="hidden"/>
                                      </p:to>
                                    </p:set>
                                  </p:childTnLst>
                                </p:cTn>
                              </p:par>
                            </p:childTnLst>
                          </p:cTn>
                        </p:par>
                        <p:par>
                          <p:cTn id="6619" fill="hold">
                            <p:stCondLst>
                              <p:cond delay="21000"/>
                            </p:stCondLst>
                            <p:childTnLst>
                              <p:par>
                                <p:cTn id="6620" nodeType="afterEffect" fill="hold" presetClass="exit" presetID="1">
                                  <p:stCondLst>
                                    <p:cond delay="1000"/>
                                  </p:stCondLst>
                                  <p:childTnLst>
                                    <p:set>
                                      <p:cBhvr>
                                        <p:cTn id="6621" dur="1" fill="hold">
                                          <p:stCondLst>
                                            <p:cond delay="0"/>
                                          </p:stCondLst>
                                        </p:cTn>
                                        <p:tgtEl>
                                          <p:spTgt spid="3015"/>
                                        </p:tgtEl>
                                        <p:attrNameLst>
                                          <p:attrName>style.visibility</p:attrName>
                                        </p:attrNameLst>
                                      </p:cBhvr>
                                      <p:to>
                                        <p:strVal val="hidden"/>
                                      </p:to>
                                    </p:set>
                                  </p:childTnLst>
                                </p:cTn>
                              </p:par>
                            </p:childTnLst>
                          </p:cTn>
                        </p:par>
                        <p:par>
                          <p:cTn id="6622" fill="hold">
                            <p:stCondLst>
                              <p:cond delay="22000"/>
                            </p:stCondLst>
                            <p:childTnLst>
                              <p:par>
                                <p:cTn id="6623" nodeType="afterEffect" fill="hold" presetClass="exit" presetID="1">
                                  <p:stCondLst>
                                    <p:cond delay="1000"/>
                                  </p:stCondLst>
                                  <p:childTnLst>
                                    <p:set>
                                      <p:cBhvr>
                                        <p:cTn id="6624" dur="1" fill="hold">
                                          <p:stCondLst>
                                            <p:cond delay="0"/>
                                          </p:stCondLst>
                                        </p:cTn>
                                        <p:tgtEl>
                                          <p:spTgt spid="3014"/>
                                        </p:tgtEl>
                                        <p:attrNameLst>
                                          <p:attrName>style.visibility</p:attrName>
                                        </p:attrNameLst>
                                      </p:cBhvr>
                                      <p:to>
                                        <p:strVal val="hidden"/>
                                      </p:to>
                                    </p:set>
                                  </p:childTnLst>
                                </p:cTn>
                              </p:par>
                            </p:childTnLst>
                          </p:cTn>
                        </p:par>
                        <p:par>
                          <p:cTn id="6625" fill="hold">
                            <p:stCondLst>
                              <p:cond delay="23000"/>
                            </p:stCondLst>
                            <p:childTnLst>
                              <p:par>
                                <p:cTn id="6626" nodeType="afterEffect" fill="hold" presetClass="exit" presetID="1">
                                  <p:stCondLst>
                                    <p:cond delay="1000"/>
                                  </p:stCondLst>
                                  <p:childTnLst>
                                    <p:set>
                                      <p:cBhvr>
                                        <p:cTn id="6627" dur="1" fill="hold">
                                          <p:stCondLst>
                                            <p:cond delay="0"/>
                                          </p:stCondLst>
                                        </p:cTn>
                                        <p:tgtEl>
                                          <p:spTgt spid="3013"/>
                                        </p:tgtEl>
                                        <p:attrNameLst>
                                          <p:attrName>style.visibility</p:attrName>
                                        </p:attrNameLst>
                                      </p:cBhvr>
                                      <p:to>
                                        <p:strVal val="hidden"/>
                                      </p:to>
                                    </p:set>
                                  </p:childTnLst>
                                </p:cTn>
                              </p:par>
                            </p:childTnLst>
                          </p:cTn>
                        </p:par>
                        <p:par>
                          <p:cTn id="6628" fill="hold">
                            <p:stCondLst>
                              <p:cond delay="24000"/>
                            </p:stCondLst>
                            <p:childTnLst>
                              <p:par>
                                <p:cTn id="6629" nodeType="afterEffect" fill="hold" presetClass="exit" presetID="1">
                                  <p:stCondLst>
                                    <p:cond delay="1000"/>
                                  </p:stCondLst>
                                  <p:childTnLst>
                                    <p:set>
                                      <p:cBhvr>
                                        <p:cTn id="6630" dur="1" fill="hold">
                                          <p:stCondLst>
                                            <p:cond delay="9"/>
                                          </p:stCondLst>
                                        </p:cTn>
                                        <p:tgtEl>
                                          <p:spTgt spid="30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#85</a:t>
            </a:r>
            <a:endParaRPr b="0" lang="en-US" sz="4400" strike="noStrike" u="none">
              <a:solidFill>
                <a:srgbClr val="ffffff"/>
              </a:solidFill>
              <a:uFillTx/>
              <a:latin typeface="Arial"/>
            </a:endParaRPr>
          </a:p>
        </p:txBody>
      </p:sp>
      <p:sp>
        <p:nvSpPr>
          <p:cNvPr id="3038" name="PlaceHolder 74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you were bought at a price;  </a:t>
            </a:r>
            <a:endParaRPr b="0" lang="en-US" sz="3200" strike="noStrike" u="none">
              <a:solidFill>
                <a:srgbClr val="ffffff"/>
              </a:solidFill>
              <a:uFillTx/>
              <a:latin typeface="Arial"/>
            </a:endParaRPr>
          </a:p>
        </p:txBody>
      </p:sp>
      <p:sp>
        <p:nvSpPr>
          <p:cNvPr id="3039" name="PlaceHolder 74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habéis sido comprados por precio; </a:t>
            </a:r>
            <a:endParaRPr b="0" lang="en-US" sz="3200" strike="noStrike" u="none">
              <a:solidFill>
                <a:srgbClr val="ffffff"/>
              </a:solidFill>
              <a:uFillTx/>
              <a:latin typeface="Arial"/>
            </a:endParaRPr>
          </a:p>
        </p:txBody>
      </p:sp>
      <p:sp>
        <p:nvSpPr>
          <p:cNvPr id="3040" name="PlaceHolder 74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vous avez été rachetés à un grand prix.</a:t>
            </a:r>
            <a:endParaRPr b="0" lang="en-US" sz="3200" strike="noStrike" u="none">
              <a:solidFill>
                <a:srgbClr val="ffffff"/>
              </a:solidFill>
              <a:uFillTx/>
              <a:latin typeface="Arial"/>
            </a:endParaRPr>
          </a:p>
        </p:txBody>
      </p:sp>
      <p:sp>
        <p:nvSpPr>
          <p:cNvPr id="3041" name="PlaceHolder 74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ἠγοράσθητε γὰρ τιμῆς·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#86</a:t>
            </a:r>
            <a:endParaRPr b="0" lang="en-US" sz="4400" strike="noStrike" u="none">
              <a:solidFill>
                <a:srgbClr val="ffffff"/>
              </a:solidFill>
              <a:uFillTx/>
              <a:latin typeface="Arial"/>
            </a:endParaRPr>
          </a:p>
        </p:txBody>
      </p:sp>
      <p:sp>
        <p:nvSpPr>
          <p:cNvPr id="30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2:3,  Besides weakness and much rtembling, in what other way was Paul with the corinthians  </a:t>
            </a:r>
            <a:endParaRPr b="0" lang="en-US" sz="3200" strike="noStrike" u="none">
              <a:solidFill>
                <a:srgbClr val="ffffff"/>
              </a:solidFill>
              <a:uFillTx/>
              <a:latin typeface="Arial"/>
            </a:endParaRPr>
          </a:p>
        </p:txBody>
      </p:sp>
      <p:sp>
        <p:nvSpPr>
          <p:cNvPr id="3044" name="PlaceHolder 75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2:3, Además de debilidad y mucho temor, ¿de qué otra manera era Pablo con los corintios? </a:t>
            </a:r>
            <a:endParaRPr b="0" lang="en-US" sz="3200" strike="noStrike" u="none">
              <a:solidFill>
                <a:srgbClr val="ffffff"/>
              </a:solidFill>
              <a:uFillTx/>
              <a:latin typeface="Arial"/>
            </a:endParaRPr>
          </a:p>
        </p:txBody>
      </p:sp>
      <p:sp>
        <p:nvSpPr>
          <p:cNvPr id="3045" name="PlaceHolder 75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2:3, outre la faiblesse et les grands tremblements, de quelle autre manière Paul était-il avec les Corinthiens?</a:t>
            </a:r>
            <a:endParaRPr b="0" lang="en-US" sz="3200" strike="noStrike" u="none">
              <a:solidFill>
                <a:srgbClr val="ffffff"/>
              </a:solidFill>
              <a:uFillTx/>
              <a:latin typeface="Arial"/>
            </a:endParaRPr>
          </a:p>
        </p:txBody>
      </p:sp>
      <p:sp>
        <p:nvSpPr>
          <p:cNvPr id="3046" name="TextBox 21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47" name="TextBox 2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48" name="TextBox 2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49" name="TextBox 2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50" name="TextBox 2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51" name="TextBox 2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52" name="TextBox 2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53" name="TextBox 2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54" name="TextBox 2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55" name="TextBox 2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56" name="TextBox 2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57" name="TextBox 2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58" name="TextBox 21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59" name="TextBox 2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60" name="TextBox 2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61" name="TextBox 2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62" name="TextBox 2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63" name="TextBox 2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64" name="TextBox 2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065" name="TextBox 2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066" name="TextBox 2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67" name="TextBox 2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68" name="TextBox 2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69" name="TextBox 2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70" name="TextBox 22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71" name="TextBox 2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631" dur="indefinite" restart="never" nodeType="tmRoot">
          <p:childTnLst>
            <p:seq>
              <p:cTn id="6632" dur="indefinite" nodeType="mainSeq">
                <p:childTnLst>
                  <p:par>
                    <p:cTn id="6633" fill="hold">
                      <p:stCondLst>
                        <p:cond delay="indefinite"/>
                      </p:stCondLst>
                      <p:childTnLst>
                        <p:par>
                          <p:cTn id="6634" fill="hold">
                            <p:stCondLst>
                              <p:cond delay="0"/>
                            </p:stCondLst>
                            <p:childTnLst>
                              <p:par>
                                <p:cTn id="6635" nodeType="clickEffect" fill="hold" presetClass="exit" presetID="1">
                                  <p:stCondLst>
                                    <p:cond delay="1000"/>
                                  </p:stCondLst>
                                  <p:childTnLst>
                                    <p:set>
                                      <p:cBhvr>
                                        <p:cTn id="6636" dur="1" fill="hold">
                                          <p:stCondLst>
                                            <p:cond delay="0"/>
                                          </p:stCondLst>
                                        </p:cTn>
                                        <p:tgtEl>
                                          <p:spTgt spid="3071"/>
                                        </p:tgtEl>
                                        <p:attrNameLst>
                                          <p:attrName>style.visibility</p:attrName>
                                        </p:attrNameLst>
                                      </p:cBhvr>
                                      <p:to>
                                        <p:strVal val="hidden"/>
                                      </p:to>
                                    </p:set>
                                  </p:childTnLst>
                                </p:cTn>
                              </p:par>
                            </p:childTnLst>
                          </p:cTn>
                        </p:par>
                        <p:par>
                          <p:cTn id="6637" fill="hold">
                            <p:stCondLst>
                              <p:cond delay="1000"/>
                            </p:stCondLst>
                            <p:childTnLst>
                              <p:par>
                                <p:cTn id="6638" nodeType="afterEffect" fill="hold" presetClass="exit" presetID="1">
                                  <p:stCondLst>
                                    <p:cond delay="1000"/>
                                  </p:stCondLst>
                                  <p:childTnLst>
                                    <p:set>
                                      <p:cBhvr>
                                        <p:cTn id="6639" dur="1" fill="hold">
                                          <p:stCondLst>
                                            <p:cond delay="0"/>
                                          </p:stCondLst>
                                        </p:cTn>
                                        <p:tgtEl>
                                          <p:spTgt spid="3070"/>
                                        </p:tgtEl>
                                        <p:attrNameLst>
                                          <p:attrName>style.visibility</p:attrName>
                                        </p:attrNameLst>
                                      </p:cBhvr>
                                      <p:to>
                                        <p:strVal val="hidden"/>
                                      </p:to>
                                    </p:set>
                                  </p:childTnLst>
                                </p:cTn>
                              </p:par>
                            </p:childTnLst>
                          </p:cTn>
                        </p:par>
                        <p:par>
                          <p:cTn id="6640" fill="hold">
                            <p:stCondLst>
                              <p:cond delay="2000"/>
                            </p:stCondLst>
                            <p:childTnLst>
                              <p:par>
                                <p:cTn id="6641" nodeType="afterEffect" fill="hold" presetClass="exit" presetID="1">
                                  <p:stCondLst>
                                    <p:cond delay="1000"/>
                                  </p:stCondLst>
                                  <p:childTnLst>
                                    <p:set>
                                      <p:cBhvr>
                                        <p:cTn id="6642" dur="1" fill="hold">
                                          <p:stCondLst>
                                            <p:cond delay="0"/>
                                          </p:stCondLst>
                                        </p:cTn>
                                        <p:tgtEl>
                                          <p:spTgt spid="3069"/>
                                        </p:tgtEl>
                                        <p:attrNameLst>
                                          <p:attrName>style.visibility</p:attrName>
                                        </p:attrNameLst>
                                      </p:cBhvr>
                                      <p:to>
                                        <p:strVal val="hidden"/>
                                      </p:to>
                                    </p:set>
                                  </p:childTnLst>
                                </p:cTn>
                              </p:par>
                            </p:childTnLst>
                          </p:cTn>
                        </p:par>
                        <p:par>
                          <p:cTn id="6643" fill="hold">
                            <p:stCondLst>
                              <p:cond delay="3000"/>
                            </p:stCondLst>
                            <p:childTnLst>
                              <p:par>
                                <p:cTn id="6644" nodeType="afterEffect" fill="hold" presetClass="exit" presetID="1">
                                  <p:stCondLst>
                                    <p:cond delay="1000"/>
                                  </p:stCondLst>
                                  <p:childTnLst>
                                    <p:set>
                                      <p:cBhvr>
                                        <p:cTn id="6645" dur="1" fill="hold">
                                          <p:stCondLst>
                                            <p:cond delay="0"/>
                                          </p:stCondLst>
                                        </p:cTn>
                                        <p:tgtEl>
                                          <p:spTgt spid="3068"/>
                                        </p:tgtEl>
                                        <p:attrNameLst>
                                          <p:attrName>style.visibility</p:attrName>
                                        </p:attrNameLst>
                                      </p:cBhvr>
                                      <p:to>
                                        <p:strVal val="hidden"/>
                                      </p:to>
                                    </p:set>
                                  </p:childTnLst>
                                </p:cTn>
                              </p:par>
                            </p:childTnLst>
                          </p:cTn>
                        </p:par>
                        <p:par>
                          <p:cTn id="6646" fill="hold">
                            <p:stCondLst>
                              <p:cond delay="4000"/>
                            </p:stCondLst>
                            <p:childTnLst>
                              <p:par>
                                <p:cTn id="6647" nodeType="afterEffect" fill="hold" presetClass="exit" presetID="1">
                                  <p:stCondLst>
                                    <p:cond delay="1000"/>
                                  </p:stCondLst>
                                  <p:childTnLst>
                                    <p:set>
                                      <p:cBhvr>
                                        <p:cTn id="6648" dur="1" fill="hold">
                                          <p:stCondLst>
                                            <p:cond delay="0"/>
                                          </p:stCondLst>
                                        </p:cTn>
                                        <p:tgtEl>
                                          <p:spTgt spid="3067"/>
                                        </p:tgtEl>
                                        <p:attrNameLst>
                                          <p:attrName>style.visibility</p:attrName>
                                        </p:attrNameLst>
                                      </p:cBhvr>
                                      <p:to>
                                        <p:strVal val="hidden"/>
                                      </p:to>
                                    </p:set>
                                  </p:childTnLst>
                                </p:cTn>
                              </p:par>
                            </p:childTnLst>
                          </p:cTn>
                        </p:par>
                        <p:par>
                          <p:cTn id="6649" fill="hold">
                            <p:stCondLst>
                              <p:cond delay="5000"/>
                            </p:stCondLst>
                            <p:childTnLst>
                              <p:par>
                                <p:cTn id="6650" nodeType="afterEffect" fill="hold" presetClass="exit" presetID="1">
                                  <p:stCondLst>
                                    <p:cond delay="1000"/>
                                  </p:stCondLst>
                                  <p:childTnLst>
                                    <p:set>
                                      <p:cBhvr>
                                        <p:cTn id="6651" dur="1" fill="hold">
                                          <p:stCondLst>
                                            <p:cond delay="0"/>
                                          </p:stCondLst>
                                        </p:cTn>
                                        <p:tgtEl>
                                          <p:spTgt spid="3066"/>
                                        </p:tgtEl>
                                        <p:attrNameLst>
                                          <p:attrName>style.visibility</p:attrName>
                                        </p:attrNameLst>
                                      </p:cBhvr>
                                      <p:to>
                                        <p:strVal val="hidden"/>
                                      </p:to>
                                    </p:set>
                                  </p:childTnLst>
                                </p:cTn>
                              </p:par>
                            </p:childTnLst>
                          </p:cTn>
                        </p:par>
                        <p:par>
                          <p:cTn id="6652" fill="hold">
                            <p:stCondLst>
                              <p:cond delay="6000"/>
                            </p:stCondLst>
                            <p:childTnLst>
                              <p:par>
                                <p:cTn id="6653" nodeType="afterEffect" fill="hold" presetClass="exit" presetID="1">
                                  <p:stCondLst>
                                    <p:cond delay="1000"/>
                                  </p:stCondLst>
                                  <p:childTnLst>
                                    <p:set>
                                      <p:cBhvr>
                                        <p:cTn id="6654" dur="1" fill="hold">
                                          <p:stCondLst>
                                            <p:cond delay="0"/>
                                          </p:stCondLst>
                                        </p:cTn>
                                        <p:tgtEl>
                                          <p:spTgt spid="3065"/>
                                        </p:tgtEl>
                                        <p:attrNameLst>
                                          <p:attrName>style.visibility</p:attrName>
                                        </p:attrNameLst>
                                      </p:cBhvr>
                                      <p:to>
                                        <p:strVal val="hidden"/>
                                      </p:to>
                                    </p:set>
                                  </p:childTnLst>
                                </p:cTn>
                              </p:par>
                            </p:childTnLst>
                          </p:cTn>
                        </p:par>
                        <p:par>
                          <p:cTn id="6655" fill="hold">
                            <p:stCondLst>
                              <p:cond delay="7000"/>
                            </p:stCondLst>
                            <p:childTnLst>
                              <p:par>
                                <p:cTn id="6656" nodeType="afterEffect" fill="hold" presetClass="exit" presetID="1">
                                  <p:stCondLst>
                                    <p:cond delay="1000"/>
                                  </p:stCondLst>
                                  <p:childTnLst>
                                    <p:set>
                                      <p:cBhvr>
                                        <p:cTn id="6657" dur="1" fill="hold">
                                          <p:stCondLst>
                                            <p:cond delay="0"/>
                                          </p:stCondLst>
                                        </p:cTn>
                                        <p:tgtEl>
                                          <p:spTgt spid="3064"/>
                                        </p:tgtEl>
                                        <p:attrNameLst>
                                          <p:attrName>style.visibility</p:attrName>
                                        </p:attrNameLst>
                                      </p:cBhvr>
                                      <p:to>
                                        <p:strVal val="hidden"/>
                                      </p:to>
                                    </p:set>
                                  </p:childTnLst>
                                </p:cTn>
                              </p:par>
                            </p:childTnLst>
                          </p:cTn>
                        </p:par>
                        <p:par>
                          <p:cTn id="6658" fill="hold">
                            <p:stCondLst>
                              <p:cond delay="8000"/>
                            </p:stCondLst>
                            <p:childTnLst>
                              <p:par>
                                <p:cTn id="6659" nodeType="afterEffect" fill="hold" presetClass="exit" presetID="1">
                                  <p:stCondLst>
                                    <p:cond delay="1000"/>
                                  </p:stCondLst>
                                  <p:childTnLst>
                                    <p:set>
                                      <p:cBhvr>
                                        <p:cTn id="6660" dur="1" fill="hold">
                                          <p:stCondLst>
                                            <p:cond delay="0"/>
                                          </p:stCondLst>
                                        </p:cTn>
                                        <p:tgtEl>
                                          <p:spTgt spid="3063"/>
                                        </p:tgtEl>
                                        <p:attrNameLst>
                                          <p:attrName>style.visibility</p:attrName>
                                        </p:attrNameLst>
                                      </p:cBhvr>
                                      <p:to>
                                        <p:strVal val="hidden"/>
                                      </p:to>
                                    </p:set>
                                  </p:childTnLst>
                                </p:cTn>
                              </p:par>
                            </p:childTnLst>
                          </p:cTn>
                        </p:par>
                        <p:par>
                          <p:cTn id="6661" fill="hold">
                            <p:stCondLst>
                              <p:cond delay="9000"/>
                            </p:stCondLst>
                            <p:childTnLst>
                              <p:par>
                                <p:cTn id="6662" nodeType="afterEffect" fill="hold" presetClass="exit" presetID="1">
                                  <p:stCondLst>
                                    <p:cond delay="1000"/>
                                  </p:stCondLst>
                                  <p:childTnLst>
                                    <p:set>
                                      <p:cBhvr>
                                        <p:cTn id="6663" dur="1" fill="hold">
                                          <p:stCondLst>
                                            <p:cond delay="0"/>
                                          </p:stCondLst>
                                        </p:cTn>
                                        <p:tgtEl>
                                          <p:spTgt spid="3062"/>
                                        </p:tgtEl>
                                        <p:attrNameLst>
                                          <p:attrName>style.visibility</p:attrName>
                                        </p:attrNameLst>
                                      </p:cBhvr>
                                      <p:to>
                                        <p:strVal val="hidden"/>
                                      </p:to>
                                    </p:set>
                                  </p:childTnLst>
                                </p:cTn>
                              </p:par>
                            </p:childTnLst>
                          </p:cTn>
                        </p:par>
                        <p:par>
                          <p:cTn id="6664" fill="hold">
                            <p:stCondLst>
                              <p:cond delay="10000"/>
                            </p:stCondLst>
                            <p:childTnLst>
                              <p:par>
                                <p:cTn id="6665" nodeType="afterEffect" fill="hold" presetClass="exit" presetID="1">
                                  <p:stCondLst>
                                    <p:cond delay="1000"/>
                                  </p:stCondLst>
                                  <p:childTnLst>
                                    <p:set>
                                      <p:cBhvr>
                                        <p:cTn id="6666" dur="1" fill="hold">
                                          <p:stCondLst>
                                            <p:cond delay="0"/>
                                          </p:stCondLst>
                                        </p:cTn>
                                        <p:tgtEl>
                                          <p:spTgt spid="3061"/>
                                        </p:tgtEl>
                                        <p:attrNameLst>
                                          <p:attrName>style.visibility</p:attrName>
                                        </p:attrNameLst>
                                      </p:cBhvr>
                                      <p:to>
                                        <p:strVal val="hidden"/>
                                      </p:to>
                                    </p:set>
                                  </p:childTnLst>
                                </p:cTn>
                              </p:par>
                            </p:childTnLst>
                          </p:cTn>
                        </p:par>
                        <p:par>
                          <p:cTn id="6667" fill="hold">
                            <p:stCondLst>
                              <p:cond delay="11000"/>
                            </p:stCondLst>
                            <p:childTnLst>
                              <p:par>
                                <p:cTn id="6668" nodeType="afterEffect" fill="hold" presetClass="exit" presetID="1">
                                  <p:stCondLst>
                                    <p:cond delay="1000"/>
                                  </p:stCondLst>
                                  <p:childTnLst>
                                    <p:set>
                                      <p:cBhvr>
                                        <p:cTn id="6669" dur="1" fill="hold">
                                          <p:stCondLst>
                                            <p:cond delay="0"/>
                                          </p:stCondLst>
                                        </p:cTn>
                                        <p:tgtEl>
                                          <p:spTgt spid="3060"/>
                                        </p:tgtEl>
                                        <p:attrNameLst>
                                          <p:attrName>style.visibility</p:attrName>
                                        </p:attrNameLst>
                                      </p:cBhvr>
                                      <p:to>
                                        <p:strVal val="hidden"/>
                                      </p:to>
                                    </p:set>
                                  </p:childTnLst>
                                </p:cTn>
                              </p:par>
                            </p:childTnLst>
                          </p:cTn>
                        </p:par>
                        <p:par>
                          <p:cTn id="6670" fill="hold">
                            <p:stCondLst>
                              <p:cond delay="12000"/>
                            </p:stCondLst>
                            <p:childTnLst>
                              <p:par>
                                <p:cTn id="6671" nodeType="afterEffect" fill="hold" presetClass="exit" presetID="1">
                                  <p:stCondLst>
                                    <p:cond delay="1000"/>
                                  </p:stCondLst>
                                  <p:childTnLst>
                                    <p:set>
                                      <p:cBhvr>
                                        <p:cTn id="6672" dur="1" fill="hold">
                                          <p:stCondLst>
                                            <p:cond delay="0"/>
                                          </p:stCondLst>
                                        </p:cTn>
                                        <p:tgtEl>
                                          <p:spTgt spid="3059"/>
                                        </p:tgtEl>
                                        <p:attrNameLst>
                                          <p:attrName>style.visibility</p:attrName>
                                        </p:attrNameLst>
                                      </p:cBhvr>
                                      <p:to>
                                        <p:strVal val="hidden"/>
                                      </p:to>
                                    </p:set>
                                  </p:childTnLst>
                                </p:cTn>
                              </p:par>
                            </p:childTnLst>
                          </p:cTn>
                        </p:par>
                        <p:par>
                          <p:cTn id="6673" fill="hold">
                            <p:stCondLst>
                              <p:cond delay="13000"/>
                            </p:stCondLst>
                            <p:childTnLst>
                              <p:par>
                                <p:cTn id="6674" nodeType="afterEffect" fill="hold" presetClass="exit" presetID="1">
                                  <p:stCondLst>
                                    <p:cond delay="1000"/>
                                  </p:stCondLst>
                                  <p:childTnLst>
                                    <p:set>
                                      <p:cBhvr>
                                        <p:cTn id="6675" dur="1" fill="hold">
                                          <p:stCondLst>
                                            <p:cond delay="0"/>
                                          </p:stCondLst>
                                        </p:cTn>
                                        <p:tgtEl>
                                          <p:spTgt spid="3058"/>
                                        </p:tgtEl>
                                        <p:attrNameLst>
                                          <p:attrName>style.visibility</p:attrName>
                                        </p:attrNameLst>
                                      </p:cBhvr>
                                      <p:to>
                                        <p:strVal val="hidden"/>
                                      </p:to>
                                    </p:set>
                                  </p:childTnLst>
                                </p:cTn>
                              </p:par>
                            </p:childTnLst>
                          </p:cTn>
                        </p:par>
                        <p:par>
                          <p:cTn id="6676" fill="hold">
                            <p:stCondLst>
                              <p:cond delay="14000"/>
                            </p:stCondLst>
                            <p:childTnLst>
                              <p:par>
                                <p:cTn id="6677" nodeType="afterEffect" fill="hold" presetClass="exit" presetID="1">
                                  <p:stCondLst>
                                    <p:cond delay="1000"/>
                                  </p:stCondLst>
                                  <p:childTnLst>
                                    <p:set>
                                      <p:cBhvr>
                                        <p:cTn id="6678" dur="1" fill="hold">
                                          <p:stCondLst>
                                            <p:cond delay="0"/>
                                          </p:stCondLst>
                                        </p:cTn>
                                        <p:tgtEl>
                                          <p:spTgt spid="3057"/>
                                        </p:tgtEl>
                                        <p:attrNameLst>
                                          <p:attrName>style.visibility</p:attrName>
                                        </p:attrNameLst>
                                      </p:cBhvr>
                                      <p:to>
                                        <p:strVal val="hidden"/>
                                      </p:to>
                                    </p:set>
                                  </p:childTnLst>
                                </p:cTn>
                              </p:par>
                            </p:childTnLst>
                          </p:cTn>
                        </p:par>
                        <p:par>
                          <p:cTn id="6679" fill="hold">
                            <p:stCondLst>
                              <p:cond delay="15000"/>
                            </p:stCondLst>
                            <p:childTnLst>
                              <p:par>
                                <p:cTn id="6680" nodeType="afterEffect" fill="hold" presetClass="exit" presetID="1">
                                  <p:stCondLst>
                                    <p:cond delay="1000"/>
                                  </p:stCondLst>
                                  <p:childTnLst>
                                    <p:set>
                                      <p:cBhvr>
                                        <p:cTn id="6681" dur="1" fill="hold">
                                          <p:stCondLst>
                                            <p:cond delay="0"/>
                                          </p:stCondLst>
                                        </p:cTn>
                                        <p:tgtEl>
                                          <p:spTgt spid="3056"/>
                                        </p:tgtEl>
                                        <p:attrNameLst>
                                          <p:attrName>style.visibility</p:attrName>
                                        </p:attrNameLst>
                                      </p:cBhvr>
                                      <p:to>
                                        <p:strVal val="hidden"/>
                                      </p:to>
                                    </p:set>
                                  </p:childTnLst>
                                </p:cTn>
                              </p:par>
                            </p:childTnLst>
                          </p:cTn>
                        </p:par>
                        <p:par>
                          <p:cTn id="6682" fill="hold">
                            <p:stCondLst>
                              <p:cond delay="16000"/>
                            </p:stCondLst>
                            <p:childTnLst>
                              <p:par>
                                <p:cTn id="6683" nodeType="afterEffect" fill="hold" presetClass="exit" presetID="1">
                                  <p:stCondLst>
                                    <p:cond delay="1000"/>
                                  </p:stCondLst>
                                  <p:childTnLst>
                                    <p:set>
                                      <p:cBhvr>
                                        <p:cTn id="6684" dur="1" fill="hold">
                                          <p:stCondLst>
                                            <p:cond delay="0"/>
                                          </p:stCondLst>
                                        </p:cTn>
                                        <p:tgtEl>
                                          <p:spTgt spid="3055"/>
                                        </p:tgtEl>
                                        <p:attrNameLst>
                                          <p:attrName>style.visibility</p:attrName>
                                        </p:attrNameLst>
                                      </p:cBhvr>
                                      <p:to>
                                        <p:strVal val="hidden"/>
                                      </p:to>
                                    </p:set>
                                  </p:childTnLst>
                                </p:cTn>
                              </p:par>
                            </p:childTnLst>
                          </p:cTn>
                        </p:par>
                        <p:par>
                          <p:cTn id="6685" fill="hold">
                            <p:stCondLst>
                              <p:cond delay="17000"/>
                            </p:stCondLst>
                            <p:childTnLst>
                              <p:par>
                                <p:cTn id="6686" nodeType="afterEffect" fill="hold" presetClass="exit" presetID="1">
                                  <p:stCondLst>
                                    <p:cond delay="1000"/>
                                  </p:stCondLst>
                                  <p:childTnLst>
                                    <p:set>
                                      <p:cBhvr>
                                        <p:cTn id="6687" dur="1" fill="hold">
                                          <p:stCondLst>
                                            <p:cond delay="0"/>
                                          </p:stCondLst>
                                        </p:cTn>
                                        <p:tgtEl>
                                          <p:spTgt spid="3054"/>
                                        </p:tgtEl>
                                        <p:attrNameLst>
                                          <p:attrName>style.visibility</p:attrName>
                                        </p:attrNameLst>
                                      </p:cBhvr>
                                      <p:to>
                                        <p:strVal val="hidden"/>
                                      </p:to>
                                    </p:set>
                                  </p:childTnLst>
                                </p:cTn>
                              </p:par>
                            </p:childTnLst>
                          </p:cTn>
                        </p:par>
                        <p:par>
                          <p:cTn id="6688" fill="hold">
                            <p:stCondLst>
                              <p:cond delay="18000"/>
                            </p:stCondLst>
                            <p:childTnLst>
                              <p:par>
                                <p:cTn id="6689" nodeType="afterEffect" fill="hold" presetClass="exit" presetID="1">
                                  <p:stCondLst>
                                    <p:cond delay="1000"/>
                                  </p:stCondLst>
                                  <p:childTnLst>
                                    <p:set>
                                      <p:cBhvr>
                                        <p:cTn id="6690" dur="1" fill="hold">
                                          <p:stCondLst>
                                            <p:cond delay="0"/>
                                          </p:stCondLst>
                                        </p:cTn>
                                        <p:tgtEl>
                                          <p:spTgt spid="3053"/>
                                        </p:tgtEl>
                                        <p:attrNameLst>
                                          <p:attrName>style.visibility</p:attrName>
                                        </p:attrNameLst>
                                      </p:cBhvr>
                                      <p:to>
                                        <p:strVal val="hidden"/>
                                      </p:to>
                                    </p:set>
                                  </p:childTnLst>
                                </p:cTn>
                              </p:par>
                            </p:childTnLst>
                          </p:cTn>
                        </p:par>
                        <p:par>
                          <p:cTn id="6691" fill="hold">
                            <p:stCondLst>
                              <p:cond delay="19000"/>
                            </p:stCondLst>
                            <p:childTnLst>
                              <p:par>
                                <p:cTn id="6692" nodeType="afterEffect" fill="hold" presetClass="exit" presetID="1">
                                  <p:stCondLst>
                                    <p:cond delay="1000"/>
                                  </p:stCondLst>
                                  <p:childTnLst>
                                    <p:set>
                                      <p:cBhvr>
                                        <p:cTn id="6693" dur="1" fill="hold">
                                          <p:stCondLst>
                                            <p:cond delay="0"/>
                                          </p:stCondLst>
                                        </p:cTn>
                                        <p:tgtEl>
                                          <p:spTgt spid="3052"/>
                                        </p:tgtEl>
                                        <p:attrNameLst>
                                          <p:attrName>style.visibility</p:attrName>
                                        </p:attrNameLst>
                                      </p:cBhvr>
                                      <p:to>
                                        <p:strVal val="hidden"/>
                                      </p:to>
                                    </p:set>
                                  </p:childTnLst>
                                </p:cTn>
                              </p:par>
                            </p:childTnLst>
                          </p:cTn>
                        </p:par>
                        <p:par>
                          <p:cTn id="6694" fill="hold">
                            <p:stCondLst>
                              <p:cond delay="20000"/>
                            </p:stCondLst>
                            <p:childTnLst>
                              <p:par>
                                <p:cTn id="6695" nodeType="afterEffect" fill="hold" presetClass="exit" presetID="1">
                                  <p:stCondLst>
                                    <p:cond delay="1000"/>
                                  </p:stCondLst>
                                  <p:childTnLst>
                                    <p:set>
                                      <p:cBhvr>
                                        <p:cTn id="6696" dur="1" fill="hold">
                                          <p:stCondLst>
                                            <p:cond delay="0"/>
                                          </p:stCondLst>
                                        </p:cTn>
                                        <p:tgtEl>
                                          <p:spTgt spid="3051"/>
                                        </p:tgtEl>
                                        <p:attrNameLst>
                                          <p:attrName>style.visibility</p:attrName>
                                        </p:attrNameLst>
                                      </p:cBhvr>
                                      <p:to>
                                        <p:strVal val="hidden"/>
                                      </p:to>
                                    </p:set>
                                  </p:childTnLst>
                                </p:cTn>
                              </p:par>
                            </p:childTnLst>
                          </p:cTn>
                        </p:par>
                        <p:par>
                          <p:cTn id="6697" fill="hold">
                            <p:stCondLst>
                              <p:cond delay="21000"/>
                            </p:stCondLst>
                            <p:childTnLst>
                              <p:par>
                                <p:cTn id="6698" nodeType="afterEffect" fill="hold" presetClass="exit" presetID="1">
                                  <p:stCondLst>
                                    <p:cond delay="1000"/>
                                  </p:stCondLst>
                                  <p:childTnLst>
                                    <p:set>
                                      <p:cBhvr>
                                        <p:cTn id="6699" dur="1" fill="hold">
                                          <p:stCondLst>
                                            <p:cond delay="0"/>
                                          </p:stCondLst>
                                        </p:cTn>
                                        <p:tgtEl>
                                          <p:spTgt spid="3050"/>
                                        </p:tgtEl>
                                        <p:attrNameLst>
                                          <p:attrName>style.visibility</p:attrName>
                                        </p:attrNameLst>
                                      </p:cBhvr>
                                      <p:to>
                                        <p:strVal val="hidden"/>
                                      </p:to>
                                    </p:set>
                                  </p:childTnLst>
                                </p:cTn>
                              </p:par>
                            </p:childTnLst>
                          </p:cTn>
                        </p:par>
                        <p:par>
                          <p:cTn id="6700" fill="hold">
                            <p:stCondLst>
                              <p:cond delay="22000"/>
                            </p:stCondLst>
                            <p:childTnLst>
                              <p:par>
                                <p:cTn id="6701" nodeType="afterEffect" fill="hold" presetClass="exit" presetID="1">
                                  <p:stCondLst>
                                    <p:cond delay="1000"/>
                                  </p:stCondLst>
                                  <p:childTnLst>
                                    <p:set>
                                      <p:cBhvr>
                                        <p:cTn id="6702" dur="1" fill="hold">
                                          <p:stCondLst>
                                            <p:cond delay="0"/>
                                          </p:stCondLst>
                                        </p:cTn>
                                        <p:tgtEl>
                                          <p:spTgt spid="3049"/>
                                        </p:tgtEl>
                                        <p:attrNameLst>
                                          <p:attrName>style.visibility</p:attrName>
                                        </p:attrNameLst>
                                      </p:cBhvr>
                                      <p:to>
                                        <p:strVal val="hidden"/>
                                      </p:to>
                                    </p:set>
                                  </p:childTnLst>
                                </p:cTn>
                              </p:par>
                            </p:childTnLst>
                          </p:cTn>
                        </p:par>
                        <p:par>
                          <p:cTn id="6703" fill="hold">
                            <p:stCondLst>
                              <p:cond delay="23000"/>
                            </p:stCondLst>
                            <p:childTnLst>
                              <p:par>
                                <p:cTn id="6704" nodeType="afterEffect" fill="hold" presetClass="exit" presetID="1">
                                  <p:stCondLst>
                                    <p:cond delay="1000"/>
                                  </p:stCondLst>
                                  <p:childTnLst>
                                    <p:set>
                                      <p:cBhvr>
                                        <p:cTn id="6705" dur="1" fill="hold">
                                          <p:stCondLst>
                                            <p:cond delay="0"/>
                                          </p:stCondLst>
                                        </p:cTn>
                                        <p:tgtEl>
                                          <p:spTgt spid="3048"/>
                                        </p:tgtEl>
                                        <p:attrNameLst>
                                          <p:attrName>style.visibility</p:attrName>
                                        </p:attrNameLst>
                                      </p:cBhvr>
                                      <p:to>
                                        <p:strVal val="hidden"/>
                                      </p:to>
                                    </p:set>
                                  </p:childTnLst>
                                </p:cTn>
                              </p:par>
                            </p:childTnLst>
                          </p:cTn>
                        </p:par>
                        <p:par>
                          <p:cTn id="6706" fill="hold">
                            <p:stCondLst>
                              <p:cond delay="24000"/>
                            </p:stCondLst>
                            <p:childTnLst>
                              <p:par>
                                <p:cTn id="6707" nodeType="afterEffect" fill="hold" presetClass="exit" presetID="1">
                                  <p:stCondLst>
                                    <p:cond delay="1000"/>
                                  </p:stCondLst>
                                  <p:childTnLst>
                                    <p:set>
                                      <p:cBhvr>
                                        <p:cTn id="6708" dur="1" fill="hold">
                                          <p:stCondLst>
                                            <p:cond delay="9"/>
                                          </p:stCondLst>
                                        </p:cTn>
                                        <p:tgtEl>
                                          <p:spTgt spid="30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#86</a:t>
            </a:r>
            <a:endParaRPr b="0" lang="en-US" sz="4400" strike="noStrike" u="none">
              <a:solidFill>
                <a:srgbClr val="ffffff"/>
              </a:solidFill>
              <a:uFillTx/>
              <a:latin typeface="Arial"/>
            </a:endParaRPr>
          </a:p>
        </p:txBody>
      </p:sp>
      <p:sp>
        <p:nvSpPr>
          <p:cNvPr id="3073" name="PlaceHolder 75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fear,  </a:t>
            </a:r>
            <a:endParaRPr b="0" lang="en-US" sz="3200" strike="noStrike" u="none">
              <a:solidFill>
                <a:srgbClr val="ffffff"/>
              </a:solidFill>
              <a:uFillTx/>
              <a:latin typeface="Arial"/>
            </a:endParaRPr>
          </a:p>
        </p:txBody>
      </p:sp>
      <p:sp>
        <p:nvSpPr>
          <p:cNvPr id="3074" name="PlaceHolder 75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temblor; </a:t>
            </a:r>
            <a:endParaRPr b="0" lang="en-US" sz="3200" strike="noStrike" u="none">
              <a:solidFill>
                <a:srgbClr val="ffffff"/>
              </a:solidFill>
              <a:uFillTx/>
              <a:latin typeface="Arial"/>
            </a:endParaRPr>
          </a:p>
        </p:txBody>
      </p:sp>
      <p:sp>
        <p:nvSpPr>
          <p:cNvPr id="3075" name="PlaceHolder 75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crainte,</a:t>
            </a:r>
            <a:endParaRPr b="0" lang="en-US" sz="3200" strike="noStrike" u="none">
              <a:solidFill>
                <a:srgbClr val="ffffff"/>
              </a:solidFill>
              <a:uFillTx/>
              <a:latin typeface="Arial"/>
            </a:endParaRPr>
          </a:p>
        </p:txBody>
      </p:sp>
      <p:sp>
        <p:nvSpPr>
          <p:cNvPr id="3076" name="PlaceHolder 75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ἐν φόβῳ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#87</a:t>
            </a:r>
            <a:endParaRPr b="0" lang="en-US" sz="4400" strike="noStrike" u="none">
              <a:solidFill>
                <a:srgbClr val="ffffff"/>
              </a:solidFill>
              <a:uFillTx/>
              <a:latin typeface="Arial"/>
            </a:endParaRPr>
          </a:p>
        </p:txBody>
      </p:sp>
      <p:sp>
        <p:nvSpPr>
          <p:cNvPr id="30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7:38, who does better?  </a:t>
            </a:r>
            <a:endParaRPr b="0" lang="en-US" sz="3200" strike="noStrike" u="none">
              <a:solidFill>
                <a:srgbClr val="ffffff"/>
              </a:solidFill>
              <a:uFillTx/>
              <a:latin typeface="Arial"/>
            </a:endParaRPr>
          </a:p>
        </p:txBody>
      </p:sp>
      <p:sp>
        <p:nvSpPr>
          <p:cNvPr id="3079" name="PlaceHolder 76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7:38, ¿a quién le va mejor? </a:t>
            </a:r>
            <a:endParaRPr b="0" lang="en-US" sz="3200" strike="noStrike" u="none">
              <a:solidFill>
                <a:srgbClr val="ffffff"/>
              </a:solidFill>
              <a:uFillTx/>
              <a:latin typeface="Arial"/>
            </a:endParaRPr>
          </a:p>
        </p:txBody>
      </p:sp>
      <p:sp>
        <p:nvSpPr>
          <p:cNvPr id="3080" name="PlaceHolder 76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7:38, qui fait mieux?</a:t>
            </a:r>
            <a:endParaRPr b="0" lang="en-US" sz="3200" strike="noStrike" u="none">
              <a:solidFill>
                <a:srgbClr val="ffffff"/>
              </a:solidFill>
              <a:uFillTx/>
              <a:latin typeface="Arial"/>
            </a:endParaRPr>
          </a:p>
        </p:txBody>
      </p:sp>
      <p:sp>
        <p:nvSpPr>
          <p:cNvPr id="3081" name="TextBox 22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82" name="TextBox 2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83" name="TextBox 2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84" name="TextBox 2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85" name="TextBox 2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86" name="TextBox 2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87" name="TextBox 2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88" name="TextBox 2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89" name="TextBox 2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90" name="TextBox 2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91" name="TextBox 2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92" name="TextBox 2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93" name="TextBox 22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94" name="TextBox 2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95" name="TextBox 2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96" name="TextBox 2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97" name="TextBox 2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98" name="TextBox 2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99" name="TextBox 2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00" name="TextBox 2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01" name="TextBox 2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02" name="TextBox 2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03" name="TextBox 2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04" name="TextBox 2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05" name="TextBox 22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06" name="TextBox 2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709" dur="indefinite" restart="never" nodeType="tmRoot">
          <p:childTnLst>
            <p:seq>
              <p:cTn id="6710" dur="indefinite" nodeType="mainSeq">
                <p:childTnLst>
                  <p:par>
                    <p:cTn id="6711" fill="hold">
                      <p:stCondLst>
                        <p:cond delay="indefinite"/>
                      </p:stCondLst>
                      <p:childTnLst>
                        <p:par>
                          <p:cTn id="6712" fill="hold">
                            <p:stCondLst>
                              <p:cond delay="0"/>
                            </p:stCondLst>
                            <p:childTnLst>
                              <p:par>
                                <p:cTn id="6713" nodeType="clickEffect" fill="hold" presetClass="exit" presetID="1">
                                  <p:stCondLst>
                                    <p:cond delay="1000"/>
                                  </p:stCondLst>
                                  <p:childTnLst>
                                    <p:set>
                                      <p:cBhvr>
                                        <p:cTn id="6714" dur="1" fill="hold">
                                          <p:stCondLst>
                                            <p:cond delay="0"/>
                                          </p:stCondLst>
                                        </p:cTn>
                                        <p:tgtEl>
                                          <p:spTgt spid="3106"/>
                                        </p:tgtEl>
                                        <p:attrNameLst>
                                          <p:attrName>style.visibility</p:attrName>
                                        </p:attrNameLst>
                                      </p:cBhvr>
                                      <p:to>
                                        <p:strVal val="hidden"/>
                                      </p:to>
                                    </p:set>
                                  </p:childTnLst>
                                </p:cTn>
                              </p:par>
                            </p:childTnLst>
                          </p:cTn>
                        </p:par>
                        <p:par>
                          <p:cTn id="6715" fill="hold">
                            <p:stCondLst>
                              <p:cond delay="1000"/>
                            </p:stCondLst>
                            <p:childTnLst>
                              <p:par>
                                <p:cTn id="6716" nodeType="afterEffect" fill="hold" presetClass="exit" presetID="1">
                                  <p:stCondLst>
                                    <p:cond delay="1000"/>
                                  </p:stCondLst>
                                  <p:childTnLst>
                                    <p:set>
                                      <p:cBhvr>
                                        <p:cTn id="6717" dur="1" fill="hold">
                                          <p:stCondLst>
                                            <p:cond delay="0"/>
                                          </p:stCondLst>
                                        </p:cTn>
                                        <p:tgtEl>
                                          <p:spTgt spid="3105"/>
                                        </p:tgtEl>
                                        <p:attrNameLst>
                                          <p:attrName>style.visibility</p:attrName>
                                        </p:attrNameLst>
                                      </p:cBhvr>
                                      <p:to>
                                        <p:strVal val="hidden"/>
                                      </p:to>
                                    </p:set>
                                  </p:childTnLst>
                                </p:cTn>
                              </p:par>
                            </p:childTnLst>
                          </p:cTn>
                        </p:par>
                        <p:par>
                          <p:cTn id="6718" fill="hold">
                            <p:stCondLst>
                              <p:cond delay="2000"/>
                            </p:stCondLst>
                            <p:childTnLst>
                              <p:par>
                                <p:cTn id="6719" nodeType="afterEffect" fill="hold" presetClass="exit" presetID="1">
                                  <p:stCondLst>
                                    <p:cond delay="1000"/>
                                  </p:stCondLst>
                                  <p:childTnLst>
                                    <p:set>
                                      <p:cBhvr>
                                        <p:cTn id="6720" dur="1" fill="hold">
                                          <p:stCondLst>
                                            <p:cond delay="0"/>
                                          </p:stCondLst>
                                        </p:cTn>
                                        <p:tgtEl>
                                          <p:spTgt spid="3104"/>
                                        </p:tgtEl>
                                        <p:attrNameLst>
                                          <p:attrName>style.visibility</p:attrName>
                                        </p:attrNameLst>
                                      </p:cBhvr>
                                      <p:to>
                                        <p:strVal val="hidden"/>
                                      </p:to>
                                    </p:set>
                                  </p:childTnLst>
                                </p:cTn>
                              </p:par>
                            </p:childTnLst>
                          </p:cTn>
                        </p:par>
                        <p:par>
                          <p:cTn id="6721" fill="hold">
                            <p:stCondLst>
                              <p:cond delay="3000"/>
                            </p:stCondLst>
                            <p:childTnLst>
                              <p:par>
                                <p:cTn id="6722" nodeType="afterEffect" fill="hold" presetClass="exit" presetID="1">
                                  <p:stCondLst>
                                    <p:cond delay="1000"/>
                                  </p:stCondLst>
                                  <p:childTnLst>
                                    <p:set>
                                      <p:cBhvr>
                                        <p:cTn id="6723" dur="1" fill="hold">
                                          <p:stCondLst>
                                            <p:cond delay="0"/>
                                          </p:stCondLst>
                                        </p:cTn>
                                        <p:tgtEl>
                                          <p:spTgt spid="3103"/>
                                        </p:tgtEl>
                                        <p:attrNameLst>
                                          <p:attrName>style.visibility</p:attrName>
                                        </p:attrNameLst>
                                      </p:cBhvr>
                                      <p:to>
                                        <p:strVal val="hidden"/>
                                      </p:to>
                                    </p:set>
                                  </p:childTnLst>
                                </p:cTn>
                              </p:par>
                            </p:childTnLst>
                          </p:cTn>
                        </p:par>
                        <p:par>
                          <p:cTn id="6724" fill="hold">
                            <p:stCondLst>
                              <p:cond delay="4000"/>
                            </p:stCondLst>
                            <p:childTnLst>
                              <p:par>
                                <p:cTn id="6725" nodeType="afterEffect" fill="hold" presetClass="exit" presetID="1">
                                  <p:stCondLst>
                                    <p:cond delay="1000"/>
                                  </p:stCondLst>
                                  <p:childTnLst>
                                    <p:set>
                                      <p:cBhvr>
                                        <p:cTn id="6726" dur="1" fill="hold">
                                          <p:stCondLst>
                                            <p:cond delay="0"/>
                                          </p:stCondLst>
                                        </p:cTn>
                                        <p:tgtEl>
                                          <p:spTgt spid="3102"/>
                                        </p:tgtEl>
                                        <p:attrNameLst>
                                          <p:attrName>style.visibility</p:attrName>
                                        </p:attrNameLst>
                                      </p:cBhvr>
                                      <p:to>
                                        <p:strVal val="hidden"/>
                                      </p:to>
                                    </p:set>
                                  </p:childTnLst>
                                </p:cTn>
                              </p:par>
                            </p:childTnLst>
                          </p:cTn>
                        </p:par>
                        <p:par>
                          <p:cTn id="6727" fill="hold">
                            <p:stCondLst>
                              <p:cond delay="5000"/>
                            </p:stCondLst>
                            <p:childTnLst>
                              <p:par>
                                <p:cTn id="6728" nodeType="afterEffect" fill="hold" presetClass="exit" presetID="1">
                                  <p:stCondLst>
                                    <p:cond delay="1000"/>
                                  </p:stCondLst>
                                  <p:childTnLst>
                                    <p:set>
                                      <p:cBhvr>
                                        <p:cTn id="6729" dur="1" fill="hold">
                                          <p:stCondLst>
                                            <p:cond delay="0"/>
                                          </p:stCondLst>
                                        </p:cTn>
                                        <p:tgtEl>
                                          <p:spTgt spid="3101"/>
                                        </p:tgtEl>
                                        <p:attrNameLst>
                                          <p:attrName>style.visibility</p:attrName>
                                        </p:attrNameLst>
                                      </p:cBhvr>
                                      <p:to>
                                        <p:strVal val="hidden"/>
                                      </p:to>
                                    </p:set>
                                  </p:childTnLst>
                                </p:cTn>
                              </p:par>
                            </p:childTnLst>
                          </p:cTn>
                        </p:par>
                        <p:par>
                          <p:cTn id="6730" fill="hold">
                            <p:stCondLst>
                              <p:cond delay="6000"/>
                            </p:stCondLst>
                            <p:childTnLst>
                              <p:par>
                                <p:cTn id="6731" nodeType="afterEffect" fill="hold" presetClass="exit" presetID="1">
                                  <p:stCondLst>
                                    <p:cond delay="1000"/>
                                  </p:stCondLst>
                                  <p:childTnLst>
                                    <p:set>
                                      <p:cBhvr>
                                        <p:cTn id="6732" dur="1" fill="hold">
                                          <p:stCondLst>
                                            <p:cond delay="0"/>
                                          </p:stCondLst>
                                        </p:cTn>
                                        <p:tgtEl>
                                          <p:spTgt spid="3100"/>
                                        </p:tgtEl>
                                        <p:attrNameLst>
                                          <p:attrName>style.visibility</p:attrName>
                                        </p:attrNameLst>
                                      </p:cBhvr>
                                      <p:to>
                                        <p:strVal val="hidden"/>
                                      </p:to>
                                    </p:set>
                                  </p:childTnLst>
                                </p:cTn>
                              </p:par>
                            </p:childTnLst>
                          </p:cTn>
                        </p:par>
                        <p:par>
                          <p:cTn id="6733" fill="hold">
                            <p:stCondLst>
                              <p:cond delay="7000"/>
                            </p:stCondLst>
                            <p:childTnLst>
                              <p:par>
                                <p:cTn id="6734" nodeType="afterEffect" fill="hold" presetClass="exit" presetID="1">
                                  <p:stCondLst>
                                    <p:cond delay="1000"/>
                                  </p:stCondLst>
                                  <p:childTnLst>
                                    <p:set>
                                      <p:cBhvr>
                                        <p:cTn id="6735" dur="1" fill="hold">
                                          <p:stCondLst>
                                            <p:cond delay="0"/>
                                          </p:stCondLst>
                                        </p:cTn>
                                        <p:tgtEl>
                                          <p:spTgt spid="3099"/>
                                        </p:tgtEl>
                                        <p:attrNameLst>
                                          <p:attrName>style.visibility</p:attrName>
                                        </p:attrNameLst>
                                      </p:cBhvr>
                                      <p:to>
                                        <p:strVal val="hidden"/>
                                      </p:to>
                                    </p:set>
                                  </p:childTnLst>
                                </p:cTn>
                              </p:par>
                            </p:childTnLst>
                          </p:cTn>
                        </p:par>
                        <p:par>
                          <p:cTn id="6736" fill="hold">
                            <p:stCondLst>
                              <p:cond delay="8000"/>
                            </p:stCondLst>
                            <p:childTnLst>
                              <p:par>
                                <p:cTn id="6737" nodeType="afterEffect" fill="hold" presetClass="exit" presetID="1">
                                  <p:stCondLst>
                                    <p:cond delay="1000"/>
                                  </p:stCondLst>
                                  <p:childTnLst>
                                    <p:set>
                                      <p:cBhvr>
                                        <p:cTn id="6738" dur="1" fill="hold">
                                          <p:stCondLst>
                                            <p:cond delay="0"/>
                                          </p:stCondLst>
                                        </p:cTn>
                                        <p:tgtEl>
                                          <p:spTgt spid="3098"/>
                                        </p:tgtEl>
                                        <p:attrNameLst>
                                          <p:attrName>style.visibility</p:attrName>
                                        </p:attrNameLst>
                                      </p:cBhvr>
                                      <p:to>
                                        <p:strVal val="hidden"/>
                                      </p:to>
                                    </p:set>
                                  </p:childTnLst>
                                </p:cTn>
                              </p:par>
                            </p:childTnLst>
                          </p:cTn>
                        </p:par>
                        <p:par>
                          <p:cTn id="6739" fill="hold">
                            <p:stCondLst>
                              <p:cond delay="9000"/>
                            </p:stCondLst>
                            <p:childTnLst>
                              <p:par>
                                <p:cTn id="6740" nodeType="afterEffect" fill="hold" presetClass="exit" presetID="1">
                                  <p:stCondLst>
                                    <p:cond delay="1000"/>
                                  </p:stCondLst>
                                  <p:childTnLst>
                                    <p:set>
                                      <p:cBhvr>
                                        <p:cTn id="6741" dur="1" fill="hold">
                                          <p:stCondLst>
                                            <p:cond delay="0"/>
                                          </p:stCondLst>
                                        </p:cTn>
                                        <p:tgtEl>
                                          <p:spTgt spid="3097"/>
                                        </p:tgtEl>
                                        <p:attrNameLst>
                                          <p:attrName>style.visibility</p:attrName>
                                        </p:attrNameLst>
                                      </p:cBhvr>
                                      <p:to>
                                        <p:strVal val="hidden"/>
                                      </p:to>
                                    </p:set>
                                  </p:childTnLst>
                                </p:cTn>
                              </p:par>
                            </p:childTnLst>
                          </p:cTn>
                        </p:par>
                        <p:par>
                          <p:cTn id="6742" fill="hold">
                            <p:stCondLst>
                              <p:cond delay="10000"/>
                            </p:stCondLst>
                            <p:childTnLst>
                              <p:par>
                                <p:cTn id="6743" nodeType="afterEffect" fill="hold" presetClass="exit" presetID="1">
                                  <p:stCondLst>
                                    <p:cond delay="1000"/>
                                  </p:stCondLst>
                                  <p:childTnLst>
                                    <p:set>
                                      <p:cBhvr>
                                        <p:cTn id="6744" dur="1" fill="hold">
                                          <p:stCondLst>
                                            <p:cond delay="0"/>
                                          </p:stCondLst>
                                        </p:cTn>
                                        <p:tgtEl>
                                          <p:spTgt spid="3096"/>
                                        </p:tgtEl>
                                        <p:attrNameLst>
                                          <p:attrName>style.visibility</p:attrName>
                                        </p:attrNameLst>
                                      </p:cBhvr>
                                      <p:to>
                                        <p:strVal val="hidden"/>
                                      </p:to>
                                    </p:set>
                                  </p:childTnLst>
                                </p:cTn>
                              </p:par>
                            </p:childTnLst>
                          </p:cTn>
                        </p:par>
                        <p:par>
                          <p:cTn id="6745" fill="hold">
                            <p:stCondLst>
                              <p:cond delay="11000"/>
                            </p:stCondLst>
                            <p:childTnLst>
                              <p:par>
                                <p:cTn id="6746" nodeType="afterEffect" fill="hold" presetClass="exit" presetID="1">
                                  <p:stCondLst>
                                    <p:cond delay="1000"/>
                                  </p:stCondLst>
                                  <p:childTnLst>
                                    <p:set>
                                      <p:cBhvr>
                                        <p:cTn id="6747" dur="1" fill="hold">
                                          <p:stCondLst>
                                            <p:cond delay="0"/>
                                          </p:stCondLst>
                                        </p:cTn>
                                        <p:tgtEl>
                                          <p:spTgt spid="3095"/>
                                        </p:tgtEl>
                                        <p:attrNameLst>
                                          <p:attrName>style.visibility</p:attrName>
                                        </p:attrNameLst>
                                      </p:cBhvr>
                                      <p:to>
                                        <p:strVal val="hidden"/>
                                      </p:to>
                                    </p:set>
                                  </p:childTnLst>
                                </p:cTn>
                              </p:par>
                            </p:childTnLst>
                          </p:cTn>
                        </p:par>
                        <p:par>
                          <p:cTn id="6748" fill="hold">
                            <p:stCondLst>
                              <p:cond delay="12000"/>
                            </p:stCondLst>
                            <p:childTnLst>
                              <p:par>
                                <p:cTn id="6749" nodeType="afterEffect" fill="hold" presetClass="exit" presetID="1">
                                  <p:stCondLst>
                                    <p:cond delay="1000"/>
                                  </p:stCondLst>
                                  <p:childTnLst>
                                    <p:set>
                                      <p:cBhvr>
                                        <p:cTn id="6750" dur="1" fill="hold">
                                          <p:stCondLst>
                                            <p:cond delay="0"/>
                                          </p:stCondLst>
                                        </p:cTn>
                                        <p:tgtEl>
                                          <p:spTgt spid="3094"/>
                                        </p:tgtEl>
                                        <p:attrNameLst>
                                          <p:attrName>style.visibility</p:attrName>
                                        </p:attrNameLst>
                                      </p:cBhvr>
                                      <p:to>
                                        <p:strVal val="hidden"/>
                                      </p:to>
                                    </p:set>
                                  </p:childTnLst>
                                </p:cTn>
                              </p:par>
                            </p:childTnLst>
                          </p:cTn>
                        </p:par>
                        <p:par>
                          <p:cTn id="6751" fill="hold">
                            <p:stCondLst>
                              <p:cond delay="13000"/>
                            </p:stCondLst>
                            <p:childTnLst>
                              <p:par>
                                <p:cTn id="6752" nodeType="afterEffect" fill="hold" presetClass="exit" presetID="1">
                                  <p:stCondLst>
                                    <p:cond delay="1000"/>
                                  </p:stCondLst>
                                  <p:childTnLst>
                                    <p:set>
                                      <p:cBhvr>
                                        <p:cTn id="6753" dur="1" fill="hold">
                                          <p:stCondLst>
                                            <p:cond delay="0"/>
                                          </p:stCondLst>
                                        </p:cTn>
                                        <p:tgtEl>
                                          <p:spTgt spid="3093"/>
                                        </p:tgtEl>
                                        <p:attrNameLst>
                                          <p:attrName>style.visibility</p:attrName>
                                        </p:attrNameLst>
                                      </p:cBhvr>
                                      <p:to>
                                        <p:strVal val="hidden"/>
                                      </p:to>
                                    </p:set>
                                  </p:childTnLst>
                                </p:cTn>
                              </p:par>
                            </p:childTnLst>
                          </p:cTn>
                        </p:par>
                        <p:par>
                          <p:cTn id="6754" fill="hold">
                            <p:stCondLst>
                              <p:cond delay="14000"/>
                            </p:stCondLst>
                            <p:childTnLst>
                              <p:par>
                                <p:cTn id="6755" nodeType="afterEffect" fill="hold" presetClass="exit" presetID="1">
                                  <p:stCondLst>
                                    <p:cond delay="1000"/>
                                  </p:stCondLst>
                                  <p:childTnLst>
                                    <p:set>
                                      <p:cBhvr>
                                        <p:cTn id="6756" dur="1" fill="hold">
                                          <p:stCondLst>
                                            <p:cond delay="0"/>
                                          </p:stCondLst>
                                        </p:cTn>
                                        <p:tgtEl>
                                          <p:spTgt spid="3092"/>
                                        </p:tgtEl>
                                        <p:attrNameLst>
                                          <p:attrName>style.visibility</p:attrName>
                                        </p:attrNameLst>
                                      </p:cBhvr>
                                      <p:to>
                                        <p:strVal val="hidden"/>
                                      </p:to>
                                    </p:set>
                                  </p:childTnLst>
                                </p:cTn>
                              </p:par>
                            </p:childTnLst>
                          </p:cTn>
                        </p:par>
                        <p:par>
                          <p:cTn id="6757" fill="hold">
                            <p:stCondLst>
                              <p:cond delay="15000"/>
                            </p:stCondLst>
                            <p:childTnLst>
                              <p:par>
                                <p:cTn id="6758" nodeType="afterEffect" fill="hold" presetClass="exit" presetID="1">
                                  <p:stCondLst>
                                    <p:cond delay="1000"/>
                                  </p:stCondLst>
                                  <p:childTnLst>
                                    <p:set>
                                      <p:cBhvr>
                                        <p:cTn id="6759" dur="1" fill="hold">
                                          <p:stCondLst>
                                            <p:cond delay="0"/>
                                          </p:stCondLst>
                                        </p:cTn>
                                        <p:tgtEl>
                                          <p:spTgt spid="3091"/>
                                        </p:tgtEl>
                                        <p:attrNameLst>
                                          <p:attrName>style.visibility</p:attrName>
                                        </p:attrNameLst>
                                      </p:cBhvr>
                                      <p:to>
                                        <p:strVal val="hidden"/>
                                      </p:to>
                                    </p:set>
                                  </p:childTnLst>
                                </p:cTn>
                              </p:par>
                            </p:childTnLst>
                          </p:cTn>
                        </p:par>
                        <p:par>
                          <p:cTn id="6760" fill="hold">
                            <p:stCondLst>
                              <p:cond delay="16000"/>
                            </p:stCondLst>
                            <p:childTnLst>
                              <p:par>
                                <p:cTn id="6761" nodeType="afterEffect" fill="hold" presetClass="exit" presetID="1">
                                  <p:stCondLst>
                                    <p:cond delay="1000"/>
                                  </p:stCondLst>
                                  <p:childTnLst>
                                    <p:set>
                                      <p:cBhvr>
                                        <p:cTn id="6762" dur="1" fill="hold">
                                          <p:stCondLst>
                                            <p:cond delay="0"/>
                                          </p:stCondLst>
                                        </p:cTn>
                                        <p:tgtEl>
                                          <p:spTgt spid="3090"/>
                                        </p:tgtEl>
                                        <p:attrNameLst>
                                          <p:attrName>style.visibility</p:attrName>
                                        </p:attrNameLst>
                                      </p:cBhvr>
                                      <p:to>
                                        <p:strVal val="hidden"/>
                                      </p:to>
                                    </p:set>
                                  </p:childTnLst>
                                </p:cTn>
                              </p:par>
                            </p:childTnLst>
                          </p:cTn>
                        </p:par>
                        <p:par>
                          <p:cTn id="6763" fill="hold">
                            <p:stCondLst>
                              <p:cond delay="17000"/>
                            </p:stCondLst>
                            <p:childTnLst>
                              <p:par>
                                <p:cTn id="6764" nodeType="afterEffect" fill="hold" presetClass="exit" presetID="1">
                                  <p:stCondLst>
                                    <p:cond delay="1000"/>
                                  </p:stCondLst>
                                  <p:childTnLst>
                                    <p:set>
                                      <p:cBhvr>
                                        <p:cTn id="6765" dur="1" fill="hold">
                                          <p:stCondLst>
                                            <p:cond delay="0"/>
                                          </p:stCondLst>
                                        </p:cTn>
                                        <p:tgtEl>
                                          <p:spTgt spid="3089"/>
                                        </p:tgtEl>
                                        <p:attrNameLst>
                                          <p:attrName>style.visibility</p:attrName>
                                        </p:attrNameLst>
                                      </p:cBhvr>
                                      <p:to>
                                        <p:strVal val="hidden"/>
                                      </p:to>
                                    </p:set>
                                  </p:childTnLst>
                                </p:cTn>
                              </p:par>
                            </p:childTnLst>
                          </p:cTn>
                        </p:par>
                        <p:par>
                          <p:cTn id="6766" fill="hold">
                            <p:stCondLst>
                              <p:cond delay="18000"/>
                            </p:stCondLst>
                            <p:childTnLst>
                              <p:par>
                                <p:cTn id="6767" nodeType="afterEffect" fill="hold" presetClass="exit" presetID="1">
                                  <p:stCondLst>
                                    <p:cond delay="1000"/>
                                  </p:stCondLst>
                                  <p:childTnLst>
                                    <p:set>
                                      <p:cBhvr>
                                        <p:cTn id="6768" dur="1" fill="hold">
                                          <p:stCondLst>
                                            <p:cond delay="0"/>
                                          </p:stCondLst>
                                        </p:cTn>
                                        <p:tgtEl>
                                          <p:spTgt spid="3088"/>
                                        </p:tgtEl>
                                        <p:attrNameLst>
                                          <p:attrName>style.visibility</p:attrName>
                                        </p:attrNameLst>
                                      </p:cBhvr>
                                      <p:to>
                                        <p:strVal val="hidden"/>
                                      </p:to>
                                    </p:set>
                                  </p:childTnLst>
                                </p:cTn>
                              </p:par>
                            </p:childTnLst>
                          </p:cTn>
                        </p:par>
                        <p:par>
                          <p:cTn id="6769" fill="hold">
                            <p:stCondLst>
                              <p:cond delay="19000"/>
                            </p:stCondLst>
                            <p:childTnLst>
                              <p:par>
                                <p:cTn id="6770" nodeType="afterEffect" fill="hold" presetClass="exit" presetID="1">
                                  <p:stCondLst>
                                    <p:cond delay="1000"/>
                                  </p:stCondLst>
                                  <p:childTnLst>
                                    <p:set>
                                      <p:cBhvr>
                                        <p:cTn id="6771" dur="1" fill="hold">
                                          <p:stCondLst>
                                            <p:cond delay="0"/>
                                          </p:stCondLst>
                                        </p:cTn>
                                        <p:tgtEl>
                                          <p:spTgt spid="3087"/>
                                        </p:tgtEl>
                                        <p:attrNameLst>
                                          <p:attrName>style.visibility</p:attrName>
                                        </p:attrNameLst>
                                      </p:cBhvr>
                                      <p:to>
                                        <p:strVal val="hidden"/>
                                      </p:to>
                                    </p:set>
                                  </p:childTnLst>
                                </p:cTn>
                              </p:par>
                            </p:childTnLst>
                          </p:cTn>
                        </p:par>
                        <p:par>
                          <p:cTn id="6772" fill="hold">
                            <p:stCondLst>
                              <p:cond delay="20000"/>
                            </p:stCondLst>
                            <p:childTnLst>
                              <p:par>
                                <p:cTn id="6773" nodeType="afterEffect" fill="hold" presetClass="exit" presetID="1">
                                  <p:stCondLst>
                                    <p:cond delay="1000"/>
                                  </p:stCondLst>
                                  <p:childTnLst>
                                    <p:set>
                                      <p:cBhvr>
                                        <p:cTn id="6774" dur="1" fill="hold">
                                          <p:stCondLst>
                                            <p:cond delay="0"/>
                                          </p:stCondLst>
                                        </p:cTn>
                                        <p:tgtEl>
                                          <p:spTgt spid="3086"/>
                                        </p:tgtEl>
                                        <p:attrNameLst>
                                          <p:attrName>style.visibility</p:attrName>
                                        </p:attrNameLst>
                                      </p:cBhvr>
                                      <p:to>
                                        <p:strVal val="hidden"/>
                                      </p:to>
                                    </p:set>
                                  </p:childTnLst>
                                </p:cTn>
                              </p:par>
                            </p:childTnLst>
                          </p:cTn>
                        </p:par>
                        <p:par>
                          <p:cTn id="6775" fill="hold">
                            <p:stCondLst>
                              <p:cond delay="21000"/>
                            </p:stCondLst>
                            <p:childTnLst>
                              <p:par>
                                <p:cTn id="6776" nodeType="afterEffect" fill="hold" presetClass="exit" presetID="1">
                                  <p:stCondLst>
                                    <p:cond delay="1000"/>
                                  </p:stCondLst>
                                  <p:childTnLst>
                                    <p:set>
                                      <p:cBhvr>
                                        <p:cTn id="6777" dur="1" fill="hold">
                                          <p:stCondLst>
                                            <p:cond delay="0"/>
                                          </p:stCondLst>
                                        </p:cTn>
                                        <p:tgtEl>
                                          <p:spTgt spid="3085"/>
                                        </p:tgtEl>
                                        <p:attrNameLst>
                                          <p:attrName>style.visibility</p:attrName>
                                        </p:attrNameLst>
                                      </p:cBhvr>
                                      <p:to>
                                        <p:strVal val="hidden"/>
                                      </p:to>
                                    </p:set>
                                  </p:childTnLst>
                                </p:cTn>
                              </p:par>
                            </p:childTnLst>
                          </p:cTn>
                        </p:par>
                        <p:par>
                          <p:cTn id="6778" fill="hold">
                            <p:stCondLst>
                              <p:cond delay="22000"/>
                            </p:stCondLst>
                            <p:childTnLst>
                              <p:par>
                                <p:cTn id="6779" nodeType="afterEffect" fill="hold" presetClass="exit" presetID="1">
                                  <p:stCondLst>
                                    <p:cond delay="1000"/>
                                  </p:stCondLst>
                                  <p:childTnLst>
                                    <p:set>
                                      <p:cBhvr>
                                        <p:cTn id="6780" dur="1" fill="hold">
                                          <p:stCondLst>
                                            <p:cond delay="0"/>
                                          </p:stCondLst>
                                        </p:cTn>
                                        <p:tgtEl>
                                          <p:spTgt spid="3084"/>
                                        </p:tgtEl>
                                        <p:attrNameLst>
                                          <p:attrName>style.visibility</p:attrName>
                                        </p:attrNameLst>
                                      </p:cBhvr>
                                      <p:to>
                                        <p:strVal val="hidden"/>
                                      </p:to>
                                    </p:set>
                                  </p:childTnLst>
                                </p:cTn>
                              </p:par>
                            </p:childTnLst>
                          </p:cTn>
                        </p:par>
                        <p:par>
                          <p:cTn id="6781" fill="hold">
                            <p:stCondLst>
                              <p:cond delay="23000"/>
                            </p:stCondLst>
                            <p:childTnLst>
                              <p:par>
                                <p:cTn id="6782" nodeType="afterEffect" fill="hold" presetClass="exit" presetID="1">
                                  <p:stCondLst>
                                    <p:cond delay="1000"/>
                                  </p:stCondLst>
                                  <p:childTnLst>
                                    <p:set>
                                      <p:cBhvr>
                                        <p:cTn id="6783" dur="1" fill="hold">
                                          <p:stCondLst>
                                            <p:cond delay="0"/>
                                          </p:stCondLst>
                                        </p:cTn>
                                        <p:tgtEl>
                                          <p:spTgt spid="3083"/>
                                        </p:tgtEl>
                                        <p:attrNameLst>
                                          <p:attrName>style.visibility</p:attrName>
                                        </p:attrNameLst>
                                      </p:cBhvr>
                                      <p:to>
                                        <p:strVal val="hidden"/>
                                      </p:to>
                                    </p:set>
                                  </p:childTnLst>
                                </p:cTn>
                              </p:par>
                            </p:childTnLst>
                          </p:cTn>
                        </p:par>
                        <p:par>
                          <p:cTn id="6784" fill="hold">
                            <p:stCondLst>
                              <p:cond delay="24000"/>
                            </p:stCondLst>
                            <p:childTnLst>
                              <p:par>
                                <p:cTn id="6785" nodeType="afterEffect" fill="hold" presetClass="exit" presetID="1">
                                  <p:stCondLst>
                                    <p:cond delay="1000"/>
                                  </p:stCondLst>
                                  <p:childTnLst>
                                    <p:set>
                                      <p:cBhvr>
                                        <p:cTn id="6786" dur="1" fill="hold">
                                          <p:stCondLst>
                                            <p:cond delay="9"/>
                                          </p:stCondLst>
                                        </p:cTn>
                                        <p:tgtEl>
                                          <p:spTgt spid="30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#87</a:t>
            </a:r>
            <a:endParaRPr b="0" lang="en-US" sz="4400" strike="noStrike" u="none">
              <a:solidFill>
                <a:srgbClr val="ffffff"/>
              </a:solidFill>
              <a:uFillTx/>
              <a:latin typeface="Arial"/>
            </a:endParaRPr>
          </a:p>
        </p:txBody>
      </p:sp>
      <p:sp>
        <p:nvSpPr>
          <p:cNvPr id="3108" name="PlaceHolder 76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he who does not give her in marriage does better.  </a:t>
            </a:r>
            <a:endParaRPr b="0" lang="en-US" sz="3200" strike="noStrike" u="none">
              <a:solidFill>
                <a:srgbClr val="ffffff"/>
              </a:solidFill>
              <a:uFillTx/>
              <a:latin typeface="Arial"/>
            </a:endParaRPr>
          </a:p>
        </p:txBody>
      </p:sp>
      <p:sp>
        <p:nvSpPr>
          <p:cNvPr id="3109" name="PlaceHolder 76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el que no la da en casamiento hace mejor. </a:t>
            </a:r>
            <a:endParaRPr b="0" lang="en-US" sz="3200" strike="noStrike" u="none">
              <a:solidFill>
                <a:srgbClr val="ffffff"/>
              </a:solidFill>
              <a:uFillTx/>
              <a:latin typeface="Arial"/>
            </a:endParaRPr>
          </a:p>
        </p:txBody>
      </p:sp>
      <p:sp>
        <p:nvSpPr>
          <p:cNvPr id="3110" name="PlaceHolder 76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celui qui ne la marie pas fait mieux.</a:t>
            </a:r>
            <a:endParaRPr b="0" lang="en-US" sz="3200" strike="noStrike" u="none">
              <a:solidFill>
                <a:srgbClr val="ffffff"/>
              </a:solidFill>
              <a:uFillTx/>
              <a:latin typeface="Arial"/>
            </a:endParaRPr>
          </a:p>
        </p:txBody>
      </p:sp>
      <p:sp>
        <p:nvSpPr>
          <p:cNvPr id="3111" name="PlaceHolder 76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ὁ μὴ γαμίζων κρεῖσσον ποιήσει.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#88</a:t>
            </a:r>
            <a:endParaRPr b="0" lang="en-US" sz="4400" strike="noStrike" u="none">
              <a:solidFill>
                <a:srgbClr val="ffffff"/>
              </a:solidFill>
              <a:uFillTx/>
              <a:latin typeface="Arial"/>
            </a:endParaRPr>
          </a:p>
        </p:txBody>
      </p:sp>
      <p:sp>
        <p:nvSpPr>
          <p:cNvPr id="31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 Paul thanks God always for which grace of God?  </a:t>
            </a:r>
            <a:endParaRPr b="0" lang="en-US" sz="3200" strike="noStrike" u="none">
              <a:solidFill>
                <a:srgbClr val="ffffff"/>
              </a:solidFill>
              <a:uFillTx/>
              <a:latin typeface="Arial"/>
            </a:endParaRPr>
          </a:p>
        </p:txBody>
      </p:sp>
      <p:sp>
        <p:nvSpPr>
          <p:cNvPr id="3114" name="PlaceHolder 76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 ¿Pablo siempre agradece a Dios por qué gracia de Dios? </a:t>
            </a:r>
            <a:endParaRPr b="0" lang="en-US" sz="3200" strike="noStrike" u="none">
              <a:solidFill>
                <a:srgbClr val="ffffff"/>
              </a:solidFill>
              <a:uFillTx/>
              <a:latin typeface="Arial"/>
            </a:endParaRPr>
          </a:p>
        </p:txBody>
      </p:sp>
      <p:sp>
        <p:nvSpPr>
          <p:cNvPr id="3115" name="PlaceHolder 77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Paul remercie toujours Dieu pour quelle grâce de Dieu?</a:t>
            </a:r>
            <a:endParaRPr b="0" lang="en-US" sz="3200" strike="noStrike" u="none">
              <a:solidFill>
                <a:srgbClr val="ffffff"/>
              </a:solidFill>
              <a:uFillTx/>
              <a:latin typeface="Arial"/>
            </a:endParaRPr>
          </a:p>
        </p:txBody>
      </p:sp>
      <p:sp>
        <p:nvSpPr>
          <p:cNvPr id="3116" name="TextBox 22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17" name="TextBox 2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18" name="TextBox 2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19" name="TextBox 2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20" name="TextBox 2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21" name="TextBox 2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22" name="TextBox 2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23" name="TextBox 2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24" name="TextBox 2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25" name="TextBox 2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26" name="TextBox 2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27" name="TextBox 2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28" name="TextBox 22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29" name="TextBox 2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130" name="TextBox 2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131" name="TextBox 2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132" name="TextBox 2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133" name="TextBox 2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134" name="TextBox 2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35" name="TextBox 2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36" name="TextBox 2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37" name="TextBox 2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38" name="TextBox 2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39" name="TextBox 2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40" name="TextBox 22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41" name="TextBox 2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787" dur="indefinite" restart="never" nodeType="tmRoot">
          <p:childTnLst>
            <p:seq>
              <p:cTn id="6788" dur="indefinite" nodeType="mainSeq">
                <p:childTnLst>
                  <p:par>
                    <p:cTn id="6789" fill="hold">
                      <p:stCondLst>
                        <p:cond delay="indefinite"/>
                      </p:stCondLst>
                      <p:childTnLst>
                        <p:par>
                          <p:cTn id="6790" fill="hold">
                            <p:stCondLst>
                              <p:cond delay="0"/>
                            </p:stCondLst>
                            <p:childTnLst>
                              <p:par>
                                <p:cTn id="6791" nodeType="clickEffect" fill="hold" presetClass="exit" presetID="1">
                                  <p:stCondLst>
                                    <p:cond delay="1000"/>
                                  </p:stCondLst>
                                  <p:childTnLst>
                                    <p:set>
                                      <p:cBhvr>
                                        <p:cTn id="6792" dur="1" fill="hold">
                                          <p:stCondLst>
                                            <p:cond delay="0"/>
                                          </p:stCondLst>
                                        </p:cTn>
                                        <p:tgtEl>
                                          <p:spTgt spid="3141"/>
                                        </p:tgtEl>
                                        <p:attrNameLst>
                                          <p:attrName>style.visibility</p:attrName>
                                        </p:attrNameLst>
                                      </p:cBhvr>
                                      <p:to>
                                        <p:strVal val="hidden"/>
                                      </p:to>
                                    </p:set>
                                  </p:childTnLst>
                                </p:cTn>
                              </p:par>
                            </p:childTnLst>
                          </p:cTn>
                        </p:par>
                        <p:par>
                          <p:cTn id="6793" fill="hold">
                            <p:stCondLst>
                              <p:cond delay="1000"/>
                            </p:stCondLst>
                            <p:childTnLst>
                              <p:par>
                                <p:cTn id="6794" nodeType="afterEffect" fill="hold" presetClass="exit" presetID="1">
                                  <p:stCondLst>
                                    <p:cond delay="1000"/>
                                  </p:stCondLst>
                                  <p:childTnLst>
                                    <p:set>
                                      <p:cBhvr>
                                        <p:cTn id="6795" dur="1" fill="hold">
                                          <p:stCondLst>
                                            <p:cond delay="0"/>
                                          </p:stCondLst>
                                        </p:cTn>
                                        <p:tgtEl>
                                          <p:spTgt spid="3140"/>
                                        </p:tgtEl>
                                        <p:attrNameLst>
                                          <p:attrName>style.visibility</p:attrName>
                                        </p:attrNameLst>
                                      </p:cBhvr>
                                      <p:to>
                                        <p:strVal val="hidden"/>
                                      </p:to>
                                    </p:set>
                                  </p:childTnLst>
                                </p:cTn>
                              </p:par>
                            </p:childTnLst>
                          </p:cTn>
                        </p:par>
                        <p:par>
                          <p:cTn id="6796" fill="hold">
                            <p:stCondLst>
                              <p:cond delay="2000"/>
                            </p:stCondLst>
                            <p:childTnLst>
                              <p:par>
                                <p:cTn id="6797" nodeType="afterEffect" fill="hold" presetClass="exit" presetID="1">
                                  <p:stCondLst>
                                    <p:cond delay="1000"/>
                                  </p:stCondLst>
                                  <p:childTnLst>
                                    <p:set>
                                      <p:cBhvr>
                                        <p:cTn id="6798" dur="1" fill="hold">
                                          <p:stCondLst>
                                            <p:cond delay="0"/>
                                          </p:stCondLst>
                                        </p:cTn>
                                        <p:tgtEl>
                                          <p:spTgt spid="3139"/>
                                        </p:tgtEl>
                                        <p:attrNameLst>
                                          <p:attrName>style.visibility</p:attrName>
                                        </p:attrNameLst>
                                      </p:cBhvr>
                                      <p:to>
                                        <p:strVal val="hidden"/>
                                      </p:to>
                                    </p:set>
                                  </p:childTnLst>
                                </p:cTn>
                              </p:par>
                            </p:childTnLst>
                          </p:cTn>
                        </p:par>
                        <p:par>
                          <p:cTn id="6799" fill="hold">
                            <p:stCondLst>
                              <p:cond delay="3000"/>
                            </p:stCondLst>
                            <p:childTnLst>
                              <p:par>
                                <p:cTn id="6800" nodeType="afterEffect" fill="hold" presetClass="exit" presetID="1">
                                  <p:stCondLst>
                                    <p:cond delay="1000"/>
                                  </p:stCondLst>
                                  <p:childTnLst>
                                    <p:set>
                                      <p:cBhvr>
                                        <p:cTn id="6801" dur="1" fill="hold">
                                          <p:stCondLst>
                                            <p:cond delay="0"/>
                                          </p:stCondLst>
                                        </p:cTn>
                                        <p:tgtEl>
                                          <p:spTgt spid="3138"/>
                                        </p:tgtEl>
                                        <p:attrNameLst>
                                          <p:attrName>style.visibility</p:attrName>
                                        </p:attrNameLst>
                                      </p:cBhvr>
                                      <p:to>
                                        <p:strVal val="hidden"/>
                                      </p:to>
                                    </p:set>
                                  </p:childTnLst>
                                </p:cTn>
                              </p:par>
                            </p:childTnLst>
                          </p:cTn>
                        </p:par>
                        <p:par>
                          <p:cTn id="6802" fill="hold">
                            <p:stCondLst>
                              <p:cond delay="4000"/>
                            </p:stCondLst>
                            <p:childTnLst>
                              <p:par>
                                <p:cTn id="6803" nodeType="afterEffect" fill="hold" presetClass="exit" presetID="1">
                                  <p:stCondLst>
                                    <p:cond delay="1000"/>
                                  </p:stCondLst>
                                  <p:childTnLst>
                                    <p:set>
                                      <p:cBhvr>
                                        <p:cTn id="6804" dur="1" fill="hold">
                                          <p:stCondLst>
                                            <p:cond delay="0"/>
                                          </p:stCondLst>
                                        </p:cTn>
                                        <p:tgtEl>
                                          <p:spTgt spid="3137"/>
                                        </p:tgtEl>
                                        <p:attrNameLst>
                                          <p:attrName>style.visibility</p:attrName>
                                        </p:attrNameLst>
                                      </p:cBhvr>
                                      <p:to>
                                        <p:strVal val="hidden"/>
                                      </p:to>
                                    </p:set>
                                  </p:childTnLst>
                                </p:cTn>
                              </p:par>
                            </p:childTnLst>
                          </p:cTn>
                        </p:par>
                        <p:par>
                          <p:cTn id="6805" fill="hold">
                            <p:stCondLst>
                              <p:cond delay="5000"/>
                            </p:stCondLst>
                            <p:childTnLst>
                              <p:par>
                                <p:cTn id="6806" nodeType="afterEffect" fill="hold" presetClass="exit" presetID="1">
                                  <p:stCondLst>
                                    <p:cond delay="1000"/>
                                  </p:stCondLst>
                                  <p:childTnLst>
                                    <p:set>
                                      <p:cBhvr>
                                        <p:cTn id="6807" dur="1" fill="hold">
                                          <p:stCondLst>
                                            <p:cond delay="0"/>
                                          </p:stCondLst>
                                        </p:cTn>
                                        <p:tgtEl>
                                          <p:spTgt spid="3136"/>
                                        </p:tgtEl>
                                        <p:attrNameLst>
                                          <p:attrName>style.visibility</p:attrName>
                                        </p:attrNameLst>
                                      </p:cBhvr>
                                      <p:to>
                                        <p:strVal val="hidden"/>
                                      </p:to>
                                    </p:set>
                                  </p:childTnLst>
                                </p:cTn>
                              </p:par>
                            </p:childTnLst>
                          </p:cTn>
                        </p:par>
                        <p:par>
                          <p:cTn id="6808" fill="hold">
                            <p:stCondLst>
                              <p:cond delay="6000"/>
                            </p:stCondLst>
                            <p:childTnLst>
                              <p:par>
                                <p:cTn id="6809" nodeType="afterEffect" fill="hold" presetClass="exit" presetID="1">
                                  <p:stCondLst>
                                    <p:cond delay="1000"/>
                                  </p:stCondLst>
                                  <p:childTnLst>
                                    <p:set>
                                      <p:cBhvr>
                                        <p:cTn id="6810" dur="1" fill="hold">
                                          <p:stCondLst>
                                            <p:cond delay="0"/>
                                          </p:stCondLst>
                                        </p:cTn>
                                        <p:tgtEl>
                                          <p:spTgt spid="3135"/>
                                        </p:tgtEl>
                                        <p:attrNameLst>
                                          <p:attrName>style.visibility</p:attrName>
                                        </p:attrNameLst>
                                      </p:cBhvr>
                                      <p:to>
                                        <p:strVal val="hidden"/>
                                      </p:to>
                                    </p:set>
                                  </p:childTnLst>
                                </p:cTn>
                              </p:par>
                            </p:childTnLst>
                          </p:cTn>
                        </p:par>
                        <p:par>
                          <p:cTn id="6811" fill="hold">
                            <p:stCondLst>
                              <p:cond delay="7000"/>
                            </p:stCondLst>
                            <p:childTnLst>
                              <p:par>
                                <p:cTn id="6812" nodeType="afterEffect" fill="hold" presetClass="exit" presetID="1">
                                  <p:stCondLst>
                                    <p:cond delay="1000"/>
                                  </p:stCondLst>
                                  <p:childTnLst>
                                    <p:set>
                                      <p:cBhvr>
                                        <p:cTn id="6813" dur="1" fill="hold">
                                          <p:stCondLst>
                                            <p:cond delay="0"/>
                                          </p:stCondLst>
                                        </p:cTn>
                                        <p:tgtEl>
                                          <p:spTgt spid="3134"/>
                                        </p:tgtEl>
                                        <p:attrNameLst>
                                          <p:attrName>style.visibility</p:attrName>
                                        </p:attrNameLst>
                                      </p:cBhvr>
                                      <p:to>
                                        <p:strVal val="hidden"/>
                                      </p:to>
                                    </p:set>
                                  </p:childTnLst>
                                </p:cTn>
                              </p:par>
                            </p:childTnLst>
                          </p:cTn>
                        </p:par>
                        <p:par>
                          <p:cTn id="6814" fill="hold">
                            <p:stCondLst>
                              <p:cond delay="8000"/>
                            </p:stCondLst>
                            <p:childTnLst>
                              <p:par>
                                <p:cTn id="6815" nodeType="afterEffect" fill="hold" presetClass="exit" presetID="1">
                                  <p:stCondLst>
                                    <p:cond delay="1000"/>
                                  </p:stCondLst>
                                  <p:childTnLst>
                                    <p:set>
                                      <p:cBhvr>
                                        <p:cTn id="6816" dur="1" fill="hold">
                                          <p:stCondLst>
                                            <p:cond delay="0"/>
                                          </p:stCondLst>
                                        </p:cTn>
                                        <p:tgtEl>
                                          <p:spTgt spid="3133"/>
                                        </p:tgtEl>
                                        <p:attrNameLst>
                                          <p:attrName>style.visibility</p:attrName>
                                        </p:attrNameLst>
                                      </p:cBhvr>
                                      <p:to>
                                        <p:strVal val="hidden"/>
                                      </p:to>
                                    </p:set>
                                  </p:childTnLst>
                                </p:cTn>
                              </p:par>
                            </p:childTnLst>
                          </p:cTn>
                        </p:par>
                        <p:par>
                          <p:cTn id="6817" fill="hold">
                            <p:stCondLst>
                              <p:cond delay="9000"/>
                            </p:stCondLst>
                            <p:childTnLst>
                              <p:par>
                                <p:cTn id="6818" nodeType="afterEffect" fill="hold" presetClass="exit" presetID="1">
                                  <p:stCondLst>
                                    <p:cond delay="1000"/>
                                  </p:stCondLst>
                                  <p:childTnLst>
                                    <p:set>
                                      <p:cBhvr>
                                        <p:cTn id="6819" dur="1" fill="hold">
                                          <p:stCondLst>
                                            <p:cond delay="0"/>
                                          </p:stCondLst>
                                        </p:cTn>
                                        <p:tgtEl>
                                          <p:spTgt spid="3132"/>
                                        </p:tgtEl>
                                        <p:attrNameLst>
                                          <p:attrName>style.visibility</p:attrName>
                                        </p:attrNameLst>
                                      </p:cBhvr>
                                      <p:to>
                                        <p:strVal val="hidden"/>
                                      </p:to>
                                    </p:set>
                                  </p:childTnLst>
                                </p:cTn>
                              </p:par>
                            </p:childTnLst>
                          </p:cTn>
                        </p:par>
                        <p:par>
                          <p:cTn id="6820" fill="hold">
                            <p:stCondLst>
                              <p:cond delay="10000"/>
                            </p:stCondLst>
                            <p:childTnLst>
                              <p:par>
                                <p:cTn id="6821" nodeType="afterEffect" fill="hold" presetClass="exit" presetID="1">
                                  <p:stCondLst>
                                    <p:cond delay="1000"/>
                                  </p:stCondLst>
                                  <p:childTnLst>
                                    <p:set>
                                      <p:cBhvr>
                                        <p:cTn id="6822" dur="1" fill="hold">
                                          <p:stCondLst>
                                            <p:cond delay="0"/>
                                          </p:stCondLst>
                                        </p:cTn>
                                        <p:tgtEl>
                                          <p:spTgt spid="3131"/>
                                        </p:tgtEl>
                                        <p:attrNameLst>
                                          <p:attrName>style.visibility</p:attrName>
                                        </p:attrNameLst>
                                      </p:cBhvr>
                                      <p:to>
                                        <p:strVal val="hidden"/>
                                      </p:to>
                                    </p:set>
                                  </p:childTnLst>
                                </p:cTn>
                              </p:par>
                            </p:childTnLst>
                          </p:cTn>
                        </p:par>
                        <p:par>
                          <p:cTn id="6823" fill="hold">
                            <p:stCondLst>
                              <p:cond delay="11000"/>
                            </p:stCondLst>
                            <p:childTnLst>
                              <p:par>
                                <p:cTn id="6824" nodeType="afterEffect" fill="hold" presetClass="exit" presetID="1">
                                  <p:stCondLst>
                                    <p:cond delay="1000"/>
                                  </p:stCondLst>
                                  <p:childTnLst>
                                    <p:set>
                                      <p:cBhvr>
                                        <p:cTn id="6825" dur="1" fill="hold">
                                          <p:stCondLst>
                                            <p:cond delay="0"/>
                                          </p:stCondLst>
                                        </p:cTn>
                                        <p:tgtEl>
                                          <p:spTgt spid="3130"/>
                                        </p:tgtEl>
                                        <p:attrNameLst>
                                          <p:attrName>style.visibility</p:attrName>
                                        </p:attrNameLst>
                                      </p:cBhvr>
                                      <p:to>
                                        <p:strVal val="hidden"/>
                                      </p:to>
                                    </p:set>
                                  </p:childTnLst>
                                </p:cTn>
                              </p:par>
                            </p:childTnLst>
                          </p:cTn>
                        </p:par>
                        <p:par>
                          <p:cTn id="6826" fill="hold">
                            <p:stCondLst>
                              <p:cond delay="12000"/>
                            </p:stCondLst>
                            <p:childTnLst>
                              <p:par>
                                <p:cTn id="6827" nodeType="afterEffect" fill="hold" presetClass="exit" presetID="1">
                                  <p:stCondLst>
                                    <p:cond delay="1000"/>
                                  </p:stCondLst>
                                  <p:childTnLst>
                                    <p:set>
                                      <p:cBhvr>
                                        <p:cTn id="6828" dur="1" fill="hold">
                                          <p:stCondLst>
                                            <p:cond delay="0"/>
                                          </p:stCondLst>
                                        </p:cTn>
                                        <p:tgtEl>
                                          <p:spTgt spid="3129"/>
                                        </p:tgtEl>
                                        <p:attrNameLst>
                                          <p:attrName>style.visibility</p:attrName>
                                        </p:attrNameLst>
                                      </p:cBhvr>
                                      <p:to>
                                        <p:strVal val="hidden"/>
                                      </p:to>
                                    </p:set>
                                  </p:childTnLst>
                                </p:cTn>
                              </p:par>
                            </p:childTnLst>
                          </p:cTn>
                        </p:par>
                        <p:par>
                          <p:cTn id="6829" fill="hold">
                            <p:stCondLst>
                              <p:cond delay="13000"/>
                            </p:stCondLst>
                            <p:childTnLst>
                              <p:par>
                                <p:cTn id="6830" nodeType="afterEffect" fill="hold" presetClass="exit" presetID="1">
                                  <p:stCondLst>
                                    <p:cond delay="1000"/>
                                  </p:stCondLst>
                                  <p:childTnLst>
                                    <p:set>
                                      <p:cBhvr>
                                        <p:cTn id="6831" dur="1" fill="hold">
                                          <p:stCondLst>
                                            <p:cond delay="0"/>
                                          </p:stCondLst>
                                        </p:cTn>
                                        <p:tgtEl>
                                          <p:spTgt spid="3128"/>
                                        </p:tgtEl>
                                        <p:attrNameLst>
                                          <p:attrName>style.visibility</p:attrName>
                                        </p:attrNameLst>
                                      </p:cBhvr>
                                      <p:to>
                                        <p:strVal val="hidden"/>
                                      </p:to>
                                    </p:set>
                                  </p:childTnLst>
                                </p:cTn>
                              </p:par>
                            </p:childTnLst>
                          </p:cTn>
                        </p:par>
                        <p:par>
                          <p:cTn id="6832" fill="hold">
                            <p:stCondLst>
                              <p:cond delay="14000"/>
                            </p:stCondLst>
                            <p:childTnLst>
                              <p:par>
                                <p:cTn id="6833" nodeType="afterEffect" fill="hold" presetClass="exit" presetID="1">
                                  <p:stCondLst>
                                    <p:cond delay="1000"/>
                                  </p:stCondLst>
                                  <p:childTnLst>
                                    <p:set>
                                      <p:cBhvr>
                                        <p:cTn id="6834" dur="1" fill="hold">
                                          <p:stCondLst>
                                            <p:cond delay="0"/>
                                          </p:stCondLst>
                                        </p:cTn>
                                        <p:tgtEl>
                                          <p:spTgt spid="3127"/>
                                        </p:tgtEl>
                                        <p:attrNameLst>
                                          <p:attrName>style.visibility</p:attrName>
                                        </p:attrNameLst>
                                      </p:cBhvr>
                                      <p:to>
                                        <p:strVal val="hidden"/>
                                      </p:to>
                                    </p:set>
                                  </p:childTnLst>
                                </p:cTn>
                              </p:par>
                            </p:childTnLst>
                          </p:cTn>
                        </p:par>
                        <p:par>
                          <p:cTn id="6835" fill="hold">
                            <p:stCondLst>
                              <p:cond delay="15000"/>
                            </p:stCondLst>
                            <p:childTnLst>
                              <p:par>
                                <p:cTn id="6836" nodeType="afterEffect" fill="hold" presetClass="exit" presetID="1">
                                  <p:stCondLst>
                                    <p:cond delay="1000"/>
                                  </p:stCondLst>
                                  <p:childTnLst>
                                    <p:set>
                                      <p:cBhvr>
                                        <p:cTn id="6837" dur="1" fill="hold">
                                          <p:stCondLst>
                                            <p:cond delay="0"/>
                                          </p:stCondLst>
                                        </p:cTn>
                                        <p:tgtEl>
                                          <p:spTgt spid="3126"/>
                                        </p:tgtEl>
                                        <p:attrNameLst>
                                          <p:attrName>style.visibility</p:attrName>
                                        </p:attrNameLst>
                                      </p:cBhvr>
                                      <p:to>
                                        <p:strVal val="hidden"/>
                                      </p:to>
                                    </p:set>
                                  </p:childTnLst>
                                </p:cTn>
                              </p:par>
                            </p:childTnLst>
                          </p:cTn>
                        </p:par>
                        <p:par>
                          <p:cTn id="6838" fill="hold">
                            <p:stCondLst>
                              <p:cond delay="16000"/>
                            </p:stCondLst>
                            <p:childTnLst>
                              <p:par>
                                <p:cTn id="6839" nodeType="afterEffect" fill="hold" presetClass="exit" presetID="1">
                                  <p:stCondLst>
                                    <p:cond delay="1000"/>
                                  </p:stCondLst>
                                  <p:childTnLst>
                                    <p:set>
                                      <p:cBhvr>
                                        <p:cTn id="6840" dur="1" fill="hold">
                                          <p:stCondLst>
                                            <p:cond delay="0"/>
                                          </p:stCondLst>
                                        </p:cTn>
                                        <p:tgtEl>
                                          <p:spTgt spid="3125"/>
                                        </p:tgtEl>
                                        <p:attrNameLst>
                                          <p:attrName>style.visibility</p:attrName>
                                        </p:attrNameLst>
                                      </p:cBhvr>
                                      <p:to>
                                        <p:strVal val="hidden"/>
                                      </p:to>
                                    </p:set>
                                  </p:childTnLst>
                                </p:cTn>
                              </p:par>
                            </p:childTnLst>
                          </p:cTn>
                        </p:par>
                        <p:par>
                          <p:cTn id="6841" fill="hold">
                            <p:stCondLst>
                              <p:cond delay="17000"/>
                            </p:stCondLst>
                            <p:childTnLst>
                              <p:par>
                                <p:cTn id="6842" nodeType="afterEffect" fill="hold" presetClass="exit" presetID="1">
                                  <p:stCondLst>
                                    <p:cond delay="1000"/>
                                  </p:stCondLst>
                                  <p:childTnLst>
                                    <p:set>
                                      <p:cBhvr>
                                        <p:cTn id="6843" dur="1" fill="hold">
                                          <p:stCondLst>
                                            <p:cond delay="0"/>
                                          </p:stCondLst>
                                        </p:cTn>
                                        <p:tgtEl>
                                          <p:spTgt spid="3124"/>
                                        </p:tgtEl>
                                        <p:attrNameLst>
                                          <p:attrName>style.visibility</p:attrName>
                                        </p:attrNameLst>
                                      </p:cBhvr>
                                      <p:to>
                                        <p:strVal val="hidden"/>
                                      </p:to>
                                    </p:set>
                                  </p:childTnLst>
                                </p:cTn>
                              </p:par>
                            </p:childTnLst>
                          </p:cTn>
                        </p:par>
                        <p:par>
                          <p:cTn id="6844" fill="hold">
                            <p:stCondLst>
                              <p:cond delay="18000"/>
                            </p:stCondLst>
                            <p:childTnLst>
                              <p:par>
                                <p:cTn id="6845" nodeType="afterEffect" fill="hold" presetClass="exit" presetID="1">
                                  <p:stCondLst>
                                    <p:cond delay="1000"/>
                                  </p:stCondLst>
                                  <p:childTnLst>
                                    <p:set>
                                      <p:cBhvr>
                                        <p:cTn id="6846" dur="1" fill="hold">
                                          <p:stCondLst>
                                            <p:cond delay="0"/>
                                          </p:stCondLst>
                                        </p:cTn>
                                        <p:tgtEl>
                                          <p:spTgt spid="3123"/>
                                        </p:tgtEl>
                                        <p:attrNameLst>
                                          <p:attrName>style.visibility</p:attrName>
                                        </p:attrNameLst>
                                      </p:cBhvr>
                                      <p:to>
                                        <p:strVal val="hidden"/>
                                      </p:to>
                                    </p:set>
                                  </p:childTnLst>
                                </p:cTn>
                              </p:par>
                            </p:childTnLst>
                          </p:cTn>
                        </p:par>
                        <p:par>
                          <p:cTn id="6847" fill="hold">
                            <p:stCondLst>
                              <p:cond delay="19000"/>
                            </p:stCondLst>
                            <p:childTnLst>
                              <p:par>
                                <p:cTn id="6848" nodeType="afterEffect" fill="hold" presetClass="exit" presetID="1">
                                  <p:stCondLst>
                                    <p:cond delay="1000"/>
                                  </p:stCondLst>
                                  <p:childTnLst>
                                    <p:set>
                                      <p:cBhvr>
                                        <p:cTn id="6849" dur="1" fill="hold">
                                          <p:stCondLst>
                                            <p:cond delay="0"/>
                                          </p:stCondLst>
                                        </p:cTn>
                                        <p:tgtEl>
                                          <p:spTgt spid="3122"/>
                                        </p:tgtEl>
                                        <p:attrNameLst>
                                          <p:attrName>style.visibility</p:attrName>
                                        </p:attrNameLst>
                                      </p:cBhvr>
                                      <p:to>
                                        <p:strVal val="hidden"/>
                                      </p:to>
                                    </p:set>
                                  </p:childTnLst>
                                </p:cTn>
                              </p:par>
                            </p:childTnLst>
                          </p:cTn>
                        </p:par>
                        <p:par>
                          <p:cTn id="6850" fill="hold">
                            <p:stCondLst>
                              <p:cond delay="20000"/>
                            </p:stCondLst>
                            <p:childTnLst>
                              <p:par>
                                <p:cTn id="6851" nodeType="afterEffect" fill="hold" presetClass="exit" presetID="1">
                                  <p:stCondLst>
                                    <p:cond delay="1000"/>
                                  </p:stCondLst>
                                  <p:childTnLst>
                                    <p:set>
                                      <p:cBhvr>
                                        <p:cTn id="6852" dur="1" fill="hold">
                                          <p:stCondLst>
                                            <p:cond delay="0"/>
                                          </p:stCondLst>
                                        </p:cTn>
                                        <p:tgtEl>
                                          <p:spTgt spid="3121"/>
                                        </p:tgtEl>
                                        <p:attrNameLst>
                                          <p:attrName>style.visibility</p:attrName>
                                        </p:attrNameLst>
                                      </p:cBhvr>
                                      <p:to>
                                        <p:strVal val="hidden"/>
                                      </p:to>
                                    </p:set>
                                  </p:childTnLst>
                                </p:cTn>
                              </p:par>
                            </p:childTnLst>
                          </p:cTn>
                        </p:par>
                        <p:par>
                          <p:cTn id="6853" fill="hold">
                            <p:stCondLst>
                              <p:cond delay="21000"/>
                            </p:stCondLst>
                            <p:childTnLst>
                              <p:par>
                                <p:cTn id="6854" nodeType="afterEffect" fill="hold" presetClass="exit" presetID="1">
                                  <p:stCondLst>
                                    <p:cond delay="1000"/>
                                  </p:stCondLst>
                                  <p:childTnLst>
                                    <p:set>
                                      <p:cBhvr>
                                        <p:cTn id="6855" dur="1" fill="hold">
                                          <p:stCondLst>
                                            <p:cond delay="0"/>
                                          </p:stCondLst>
                                        </p:cTn>
                                        <p:tgtEl>
                                          <p:spTgt spid="3120"/>
                                        </p:tgtEl>
                                        <p:attrNameLst>
                                          <p:attrName>style.visibility</p:attrName>
                                        </p:attrNameLst>
                                      </p:cBhvr>
                                      <p:to>
                                        <p:strVal val="hidden"/>
                                      </p:to>
                                    </p:set>
                                  </p:childTnLst>
                                </p:cTn>
                              </p:par>
                            </p:childTnLst>
                          </p:cTn>
                        </p:par>
                        <p:par>
                          <p:cTn id="6856" fill="hold">
                            <p:stCondLst>
                              <p:cond delay="22000"/>
                            </p:stCondLst>
                            <p:childTnLst>
                              <p:par>
                                <p:cTn id="6857" nodeType="afterEffect" fill="hold" presetClass="exit" presetID="1">
                                  <p:stCondLst>
                                    <p:cond delay="1000"/>
                                  </p:stCondLst>
                                  <p:childTnLst>
                                    <p:set>
                                      <p:cBhvr>
                                        <p:cTn id="6858" dur="1" fill="hold">
                                          <p:stCondLst>
                                            <p:cond delay="0"/>
                                          </p:stCondLst>
                                        </p:cTn>
                                        <p:tgtEl>
                                          <p:spTgt spid="3119"/>
                                        </p:tgtEl>
                                        <p:attrNameLst>
                                          <p:attrName>style.visibility</p:attrName>
                                        </p:attrNameLst>
                                      </p:cBhvr>
                                      <p:to>
                                        <p:strVal val="hidden"/>
                                      </p:to>
                                    </p:set>
                                  </p:childTnLst>
                                </p:cTn>
                              </p:par>
                            </p:childTnLst>
                          </p:cTn>
                        </p:par>
                        <p:par>
                          <p:cTn id="6859" fill="hold">
                            <p:stCondLst>
                              <p:cond delay="23000"/>
                            </p:stCondLst>
                            <p:childTnLst>
                              <p:par>
                                <p:cTn id="6860" nodeType="afterEffect" fill="hold" presetClass="exit" presetID="1">
                                  <p:stCondLst>
                                    <p:cond delay="1000"/>
                                  </p:stCondLst>
                                  <p:childTnLst>
                                    <p:set>
                                      <p:cBhvr>
                                        <p:cTn id="6861" dur="1" fill="hold">
                                          <p:stCondLst>
                                            <p:cond delay="0"/>
                                          </p:stCondLst>
                                        </p:cTn>
                                        <p:tgtEl>
                                          <p:spTgt spid="3118"/>
                                        </p:tgtEl>
                                        <p:attrNameLst>
                                          <p:attrName>style.visibility</p:attrName>
                                        </p:attrNameLst>
                                      </p:cBhvr>
                                      <p:to>
                                        <p:strVal val="hidden"/>
                                      </p:to>
                                    </p:set>
                                  </p:childTnLst>
                                </p:cTn>
                              </p:par>
                            </p:childTnLst>
                          </p:cTn>
                        </p:par>
                        <p:par>
                          <p:cTn id="6862" fill="hold">
                            <p:stCondLst>
                              <p:cond delay="24000"/>
                            </p:stCondLst>
                            <p:childTnLst>
                              <p:par>
                                <p:cTn id="6863" nodeType="afterEffect" fill="hold" presetClass="exit" presetID="1">
                                  <p:stCondLst>
                                    <p:cond delay="1000"/>
                                  </p:stCondLst>
                                  <p:childTnLst>
                                    <p:set>
                                      <p:cBhvr>
                                        <p:cTn id="6864" dur="1" fill="hold">
                                          <p:stCondLst>
                                            <p:cond delay="9"/>
                                          </p:stCondLst>
                                        </p:cTn>
                                        <p:tgtEl>
                                          <p:spTgt spid="31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a:t>
            </a:r>
            <a:endParaRPr b="0" lang="en-US" sz="4400" strike="noStrike" u="none">
              <a:solidFill>
                <a:srgbClr val="ffffff"/>
              </a:solidFill>
              <a:uFillTx/>
              <a:latin typeface="Arial"/>
            </a:endParaRPr>
          </a:p>
        </p:txBody>
      </p:sp>
      <p:sp>
        <p:nvSpPr>
          <p:cNvPr id="31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2:3, Paul said he was with the Corinthians in fear, in much trembling and in what?  </a:t>
            </a:r>
            <a:endParaRPr b="0" lang="en-US" sz="3200" strike="noStrike" u="none">
              <a:solidFill>
                <a:srgbClr val="ffffff"/>
              </a:solidFill>
              <a:uFillTx/>
              <a:latin typeface="Arial"/>
            </a:endParaRPr>
          </a:p>
        </p:txBody>
      </p:sp>
      <p:sp>
        <p:nvSpPr>
          <p:cNvPr id="312" name="PlaceHolder 5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2:3, Pablo dijo que estaba con los corintios en mucho temor, en temoblor y ¿en qué? </a:t>
            </a:r>
            <a:endParaRPr b="0" lang="en-US" sz="3200" strike="noStrike" u="none">
              <a:solidFill>
                <a:srgbClr val="ffffff"/>
              </a:solidFill>
              <a:uFillTx/>
              <a:latin typeface="Arial"/>
            </a:endParaRPr>
          </a:p>
        </p:txBody>
      </p:sp>
      <p:sp>
        <p:nvSpPr>
          <p:cNvPr id="313" name="PlaceHolder 5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2:3, Paul a dit qu’il était avec les Corinthiens dans la crainte, dans un grand tremblement et dans quoi?</a:t>
            </a:r>
            <a:endParaRPr b="0" lang="en-US" sz="3200" strike="noStrike" u="none">
              <a:solidFill>
                <a:srgbClr val="ffffff"/>
              </a:solidFill>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 name="TextBox 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6" name="TextBox 1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7" name="TextBox 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8" name="TextBox 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 name="TextBox 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20" name="TextBox 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21" name="TextBox 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22" name="TextBox 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23" name="TextBox 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24" name="TextBox 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25" name="TextBox 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26" name="TextBox 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27" name="TextBox 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8" name="TextBox 1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9" name="TextBox 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30" name="TextBox 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31" name="TextBox 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32" name="TextBox 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33" name="TextBox 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34" name="TextBox 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35" name="TextBox 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36" name="TextBox 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37" name="TextBox 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38" name="TextBox 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39" name="TextBox 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#88</a:t>
            </a:r>
            <a:endParaRPr b="0" lang="en-US" sz="4400" strike="noStrike" u="none">
              <a:solidFill>
                <a:srgbClr val="ffffff"/>
              </a:solidFill>
              <a:uFillTx/>
              <a:latin typeface="Arial"/>
            </a:endParaRPr>
          </a:p>
        </p:txBody>
      </p:sp>
      <p:sp>
        <p:nvSpPr>
          <p:cNvPr id="3143" name="PlaceHolder 77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which was given to you  </a:t>
            </a:r>
            <a:endParaRPr b="0" lang="en-US" sz="3200" strike="noStrike" u="none">
              <a:solidFill>
                <a:srgbClr val="ffffff"/>
              </a:solidFill>
              <a:uFillTx/>
              <a:latin typeface="Arial"/>
            </a:endParaRPr>
          </a:p>
        </p:txBody>
      </p:sp>
      <p:sp>
        <p:nvSpPr>
          <p:cNvPr id="3144" name="PlaceHolder 77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os fue dada </a:t>
            </a:r>
            <a:endParaRPr b="0" lang="en-US" sz="3200" strike="noStrike" u="none">
              <a:solidFill>
                <a:srgbClr val="ffffff"/>
              </a:solidFill>
              <a:uFillTx/>
              <a:latin typeface="Arial"/>
            </a:endParaRPr>
          </a:p>
        </p:txBody>
      </p:sp>
      <p:sp>
        <p:nvSpPr>
          <p:cNvPr id="3145" name="PlaceHolder 77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vous a été accordée</a:t>
            </a:r>
            <a:endParaRPr b="0" lang="en-US" sz="3200" strike="noStrike" u="none">
              <a:solidFill>
                <a:srgbClr val="ffffff"/>
              </a:solidFill>
              <a:uFillTx/>
              <a:latin typeface="Arial"/>
            </a:endParaRPr>
          </a:p>
        </p:txBody>
      </p:sp>
      <p:sp>
        <p:nvSpPr>
          <p:cNvPr id="3146" name="PlaceHolder 77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τῇ δοθείσῃ ὑμῖν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#89</a:t>
            </a:r>
            <a:endParaRPr b="0" lang="en-US" sz="4400" strike="noStrike" u="none">
              <a:solidFill>
                <a:srgbClr val="ffffff"/>
              </a:solidFill>
              <a:uFillTx/>
              <a:latin typeface="Arial"/>
            </a:endParaRPr>
          </a:p>
        </p:txBody>
      </p:sp>
      <p:sp>
        <p:nvSpPr>
          <p:cNvPr id="31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7:39, as long as her husband lives a wife is what?  </a:t>
            </a:r>
            <a:endParaRPr b="0" lang="en-US" sz="3200" strike="noStrike" u="none">
              <a:solidFill>
                <a:srgbClr val="ffffff"/>
              </a:solidFill>
              <a:uFillTx/>
              <a:latin typeface="Arial"/>
            </a:endParaRPr>
          </a:p>
        </p:txBody>
      </p:sp>
      <p:sp>
        <p:nvSpPr>
          <p:cNvPr id="3149" name="PlaceHolder 77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7:39, mientras el marido vive, ¿qué es esposa? </a:t>
            </a:r>
            <a:endParaRPr b="0" lang="en-US" sz="3200" strike="noStrike" u="none">
              <a:solidFill>
                <a:srgbClr val="ffffff"/>
              </a:solidFill>
              <a:uFillTx/>
              <a:latin typeface="Arial"/>
            </a:endParaRPr>
          </a:p>
        </p:txBody>
      </p:sp>
      <p:sp>
        <p:nvSpPr>
          <p:cNvPr id="3150" name="PlaceHolder 77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7:39, tant que son mari vit, qu’est-ce qu’une femme?</a:t>
            </a:r>
            <a:endParaRPr b="0" lang="en-US" sz="3200" strike="noStrike" u="none">
              <a:solidFill>
                <a:srgbClr val="ffffff"/>
              </a:solidFill>
              <a:uFillTx/>
              <a:latin typeface="Arial"/>
            </a:endParaRPr>
          </a:p>
        </p:txBody>
      </p:sp>
      <p:sp>
        <p:nvSpPr>
          <p:cNvPr id="3151" name="TextBox 22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2" name="TextBox 2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53" name="TextBox 2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54" name="TextBox 2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55" name="TextBox 2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56" name="TextBox 2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57" name="TextBox 2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58" name="TextBox 2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59" name="TextBox 2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60" name="TextBox 2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61" name="TextBox 2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62" name="TextBox 2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63" name="TextBox 22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64" name="TextBox 2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165" name="TextBox 2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166" name="TextBox 2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167" name="TextBox 2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168" name="TextBox 2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169" name="TextBox 2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70" name="TextBox 2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71" name="TextBox 2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72" name="TextBox 2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73" name="TextBox 2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74" name="TextBox 2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75" name="TextBox 22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76" name="TextBox 2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865" dur="indefinite" restart="never" nodeType="tmRoot">
          <p:childTnLst>
            <p:seq>
              <p:cTn id="6866" dur="indefinite" nodeType="mainSeq">
                <p:childTnLst>
                  <p:par>
                    <p:cTn id="6867" fill="hold">
                      <p:stCondLst>
                        <p:cond delay="indefinite"/>
                      </p:stCondLst>
                      <p:childTnLst>
                        <p:par>
                          <p:cTn id="6868" fill="hold">
                            <p:stCondLst>
                              <p:cond delay="0"/>
                            </p:stCondLst>
                            <p:childTnLst>
                              <p:par>
                                <p:cTn id="6869" nodeType="clickEffect" fill="hold" presetClass="exit" presetID="1">
                                  <p:stCondLst>
                                    <p:cond delay="1000"/>
                                  </p:stCondLst>
                                  <p:childTnLst>
                                    <p:set>
                                      <p:cBhvr>
                                        <p:cTn id="6870" dur="1" fill="hold">
                                          <p:stCondLst>
                                            <p:cond delay="0"/>
                                          </p:stCondLst>
                                        </p:cTn>
                                        <p:tgtEl>
                                          <p:spTgt spid="3176"/>
                                        </p:tgtEl>
                                        <p:attrNameLst>
                                          <p:attrName>style.visibility</p:attrName>
                                        </p:attrNameLst>
                                      </p:cBhvr>
                                      <p:to>
                                        <p:strVal val="hidden"/>
                                      </p:to>
                                    </p:set>
                                  </p:childTnLst>
                                </p:cTn>
                              </p:par>
                            </p:childTnLst>
                          </p:cTn>
                        </p:par>
                        <p:par>
                          <p:cTn id="6871" fill="hold">
                            <p:stCondLst>
                              <p:cond delay="1000"/>
                            </p:stCondLst>
                            <p:childTnLst>
                              <p:par>
                                <p:cTn id="6872" nodeType="afterEffect" fill="hold" presetClass="exit" presetID="1">
                                  <p:stCondLst>
                                    <p:cond delay="1000"/>
                                  </p:stCondLst>
                                  <p:childTnLst>
                                    <p:set>
                                      <p:cBhvr>
                                        <p:cTn id="6873" dur="1" fill="hold">
                                          <p:stCondLst>
                                            <p:cond delay="0"/>
                                          </p:stCondLst>
                                        </p:cTn>
                                        <p:tgtEl>
                                          <p:spTgt spid="3175"/>
                                        </p:tgtEl>
                                        <p:attrNameLst>
                                          <p:attrName>style.visibility</p:attrName>
                                        </p:attrNameLst>
                                      </p:cBhvr>
                                      <p:to>
                                        <p:strVal val="hidden"/>
                                      </p:to>
                                    </p:set>
                                  </p:childTnLst>
                                </p:cTn>
                              </p:par>
                            </p:childTnLst>
                          </p:cTn>
                        </p:par>
                        <p:par>
                          <p:cTn id="6874" fill="hold">
                            <p:stCondLst>
                              <p:cond delay="2000"/>
                            </p:stCondLst>
                            <p:childTnLst>
                              <p:par>
                                <p:cTn id="6875" nodeType="afterEffect" fill="hold" presetClass="exit" presetID="1">
                                  <p:stCondLst>
                                    <p:cond delay="1000"/>
                                  </p:stCondLst>
                                  <p:childTnLst>
                                    <p:set>
                                      <p:cBhvr>
                                        <p:cTn id="6876" dur="1" fill="hold">
                                          <p:stCondLst>
                                            <p:cond delay="0"/>
                                          </p:stCondLst>
                                        </p:cTn>
                                        <p:tgtEl>
                                          <p:spTgt spid="3174"/>
                                        </p:tgtEl>
                                        <p:attrNameLst>
                                          <p:attrName>style.visibility</p:attrName>
                                        </p:attrNameLst>
                                      </p:cBhvr>
                                      <p:to>
                                        <p:strVal val="hidden"/>
                                      </p:to>
                                    </p:set>
                                  </p:childTnLst>
                                </p:cTn>
                              </p:par>
                            </p:childTnLst>
                          </p:cTn>
                        </p:par>
                        <p:par>
                          <p:cTn id="6877" fill="hold">
                            <p:stCondLst>
                              <p:cond delay="3000"/>
                            </p:stCondLst>
                            <p:childTnLst>
                              <p:par>
                                <p:cTn id="6878" nodeType="afterEffect" fill="hold" presetClass="exit" presetID="1">
                                  <p:stCondLst>
                                    <p:cond delay="1000"/>
                                  </p:stCondLst>
                                  <p:childTnLst>
                                    <p:set>
                                      <p:cBhvr>
                                        <p:cTn id="6879" dur="1" fill="hold">
                                          <p:stCondLst>
                                            <p:cond delay="0"/>
                                          </p:stCondLst>
                                        </p:cTn>
                                        <p:tgtEl>
                                          <p:spTgt spid="3173"/>
                                        </p:tgtEl>
                                        <p:attrNameLst>
                                          <p:attrName>style.visibility</p:attrName>
                                        </p:attrNameLst>
                                      </p:cBhvr>
                                      <p:to>
                                        <p:strVal val="hidden"/>
                                      </p:to>
                                    </p:set>
                                  </p:childTnLst>
                                </p:cTn>
                              </p:par>
                            </p:childTnLst>
                          </p:cTn>
                        </p:par>
                        <p:par>
                          <p:cTn id="6880" fill="hold">
                            <p:stCondLst>
                              <p:cond delay="4000"/>
                            </p:stCondLst>
                            <p:childTnLst>
                              <p:par>
                                <p:cTn id="6881" nodeType="afterEffect" fill="hold" presetClass="exit" presetID="1">
                                  <p:stCondLst>
                                    <p:cond delay="1000"/>
                                  </p:stCondLst>
                                  <p:childTnLst>
                                    <p:set>
                                      <p:cBhvr>
                                        <p:cTn id="6882" dur="1" fill="hold">
                                          <p:stCondLst>
                                            <p:cond delay="0"/>
                                          </p:stCondLst>
                                        </p:cTn>
                                        <p:tgtEl>
                                          <p:spTgt spid="3172"/>
                                        </p:tgtEl>
                                        <p:attrNameLst>
                                          <p:attrName>style.visibility</p:attrName>
                                        </p:attrNameLst>
                                      </p:cBhvr>
                                      <p:to>
                                        <p:strVal val="hidden"/>
                                      </p:to>
                                    </p:set>
                                  </p:childTnLst>
                                </p:cTn>
                              </p:par>
                            </p:childTnLst>
                          </p:cTn>
                        </p:par>
                        <p:par>
                          <p:cTn id="6883" fill="hold">
                            <p:stCondLst>
                              <p:cond delay="5000"/>
                            </p:stCondLst>
                            <p:childTnLst>
                              <p:par>
                                <p:cTn id="6884" nodeType="afterEffect" fill="hold" presetClass="exit" presetID="1">
                                  <p:stCondLst>
                                    <p:cond delay="1000"/>
                                  </p:stCondLst>
                                  <p:childTnLst>
                                    <p:set>
                                      <p:cBhvr>
                                        <p:cTn id="6885" dur="1" fill="hold">
                                          <p:stCondLst>
                                            <p:cond delay="0"/>
                                          </p:stCondLst>
                                        </p:cTn>
                                        <p:tgtEl>
                                          <p:spTgt spid="3171"/>
                                        </p:tgtEl>
                                        <p:attrNameLst>
                                          <p:attrName>style.visibility</p:attrName>
                                        </p:attrNameLst>
                                      </p:cBhvr>
                                      <p:to>
                                        <p:strVal val="hidden"/>
                                      </p:to>
                                    </p:set>
                                  </p:childTnLst>
                                </p:cTn>
                              </p:par>
                            </p:childTnLst>
                          </p:cTn>
                        </p:par>
                        <p:par>
                          <p:cTn id="6886" fill="hold">
                            <p:stCondLst>
                              <p:cond delay="6000"/>
                            </p:stCondLst>
                            <p:childTnLst>
                              <p:par>
                                <p:cTn id="6887" nodeType="afterEffect" fill="hold" presetClass="exit" presetID="1">
                                  <p:stCondLst>
                                    <p:cond delay="1000"/>
                                  </p:stCondLst>
                                  <p:childTnLst>
                                    <p:set>
                                      <p:cBhvr>
                                        <p:cTn id="6888" dur="1" fill="hold">
                                          <p:stCondLst>
                                            <p:cond delay="0"/>
                                          </p:stCondLst>
                                        </p:cTn>
                                        <p:tgtEl>
                                          <p:spTgt spid="3170"/>
                                        </p:tgtEl>
                                        <p:attrNameLst>
                                          <p:attrName>style.visibility</p:attrName>
                                        </p:attrNameLst>
                                      </p:cBhvr>
                                      <p:to>
                                        <p:strVal val="hidden"/>
                                      </p:to>
                                    </p:set>
                                  </p:childTnLst>
                                </p:cTn>
                              </p:par>
                            </p:childTnLst>
                          </p:cTn>
                        </p:par>
                        <p:par>
                          <p:cTn id="6889" fill="hold">
                            <p:stCondLst>
                              <p:cond delay="7000"/>
                            </p:stCondLst>
                            <p:childTnLst>
                              <p:par>
                                <p:cTn id="6890" nodeType="afterEffect" fill="hold" presetClass="exit" presetID="1">
                                  <p:stCondLst>
                                    <p:cond delay="1000"/>
                                  </p:stCondLst>
                                  <p:childTnLst>
                                    <p:set>
                                      <p:cBhvr>
                                        <p:cTn id="6891" dur="1" fill="hold">
                                          <p:stCondLst>
                                            <p:cond delay="0"/>
                                          </p:stCondLst>
                                        </p:cTn>
                                        <p:tgtEl>
                                          <p:spTgt spid="3169"/>
                                        </p:tgtEl>
                                        <p:attrNameLst>
                                          <p:attrName>style.visibility</p:attrName>
                                        </p:attrNameLst>
                                      </p:cBhvr>
                                      <p:to>
                                        <p:strVal val="hidden"/>
                                      </p:to>
                                    </p:set>
                                  </p:childTnLst>
                                </p:cTn>
                              </p:par>
                            </p:childTnLst>
                          </p:cTn>
                        </p:par>
                        <p:par>
                          <p:cTn id="6892" fill="hold">
                            <p:stCondLst>
                              <p:cond delay="8000"/>
                            </p:stCondLst>
                            <p:childTnLst>
                              <p:par>
                                <p:cTn id="6893" nodeType="afterEffect" fill="hold" presetClass="exit" presetID="1">
                                  <p:stCondLst>
                                    <p:cond delay="1000"/>
                                  </p:stCondLst>
                                  <p:childTnLst>
                                    <p:set>
                                      <p:cBhvr>
                                        <p:cTn id="6894" dur="1" fill="hold">
                                          <p:stCondLst>
                                            <p:cond delay="0"/>
                                          </p:stCondLst>
                                        </p:cTn>
                                        <p:tgtEl>
                                          <p:spTgt spid="3168"/>
                                        </p:tgtEl>
                                        <p:attrNameLst>
                                          <p:attrName>style.visibility</p:attrName>
                                        </p:attrNameLst>
                                      </p:cBhvr>
                                      <p:to>
                                        <p:strVal val="hidden"/>
                                      </p:to>
                                    </p:set>
                                  </p:childTnLst>
                                </p:cTn>
                              </p:par>
                            </p:childTnLst>
                          </p:cTn>
                        </p:par>
                        <p:par>
                          <p:cTn id="6895" fill="hold">
                            <p:stCondLst>
                              <p:cond delay="9000"/>
                            </p:stCondLst>
                            <p:childTnLst>
                              <p:par>
                                <p:cTn id="6896" nodeType="afterEffect" fill="hold" presetClass="exit" presetID="1">
                                  <p:stCondLst>
                                    <p:cond delay="1000"/>
                                  </p:stCondLst>
                                  <p:childTnLst>
                                    <p:set>
                                      <p:cBhvr>
                                        <p:cTn id="6897" dur="1" fill="hold">
                                          <p:stCondLst>
                                            <p:cond delay="0"/>
                                          </p:stCondLst>
                                        </p:cTn>
                                        <p:tgtEl>
                                          <p:spTgt spid="3167"/>
                                        </p:tgtEl>
                                        <p:attrNameLst>
                                          <p:attrName>style.visibility</p:attrName>
                                        </p:attrNameLst>
                                      </p:cBhvr>
                                      <p:to>
                                        <p:strVal val="hidden"/>
                                      </p:to>
                                    </p:set>
                                  </p:childTnLst>
                                </p:cTn>
                              </p:par>
                            </p:childTnLst>
                          </p:cTn>
                        </p:par>
                        <p:par>
                          <p:cTn id="6898" fill="hold">
                            <p:stCondLst>
                              <p:cond delay="10000"/>
                            </p:stCondLst>
                            <p:childTnLst>
                              <p:par>
                                <p:cTn id="6899" nodeType="afterEffect" fill="hold" presetClass="exit" presetID="1">
                                  <p:stCondLst>
                                    <p:cond delay="1000"/>
                                  </p:stCondLst>
                                  <p:childTnLst>
                                    <p:set>
                                      <p:cBhvr>
                                        <p:cTn id="6900" dur="1" fill="hold">
                                          <p:stCondLst>
                                            <p:cond delay="0"/>
                                          </p:stCondLst>
                                        </p:cTn>
                                        <p:tgtEl>
                                          <p:spTgt spid="3166"/>
                                        </p:tgtEl>
                                        <p:attrNameLst>
                                          <p:attrName>style.visibility</p:attrName>
                                        </p:attrNameLst>
                                      </p:cBhvr>
                                      <p:to>
                                        <p:strVal val="hidden"/>
                                      </p:to>
                                    </p:set>
                                  </p:childTnLst>
                                </p:cTn>
                              </p:par>
                            </p:childTnLst>
                          </p:cTn>
                        </p:par>
                        <p:par>
                          <p:cTn id="6901" fill="hold">
                            <p:stCondLst>
                              <p:cond delay="11000"/>
                            </p:stCondLst>
                            <p:childTnLst>
                              <p:par>
                                <p:cTn id="6902" nodeType="afterEffect" fill="hold" presetClass="exit" presetID="1">
                                  <p:stCondLst>
                                    <p:cond delay="1000"/>
                                  </p:stCondLst>
                                  <p:childTnLst>
                                    <p:set>
                                      <p:cBhvr>
                                        <p:cTn id="6903" dur="1" fill="hold">
                                          <p:stCondLst>
                                            <p:cond delay="0"/>
                                          </p:stCondLst>
                                        </p:cTn>
                                        <p:tgtEl>
                                          <p:spTgt spid="3165"/>
                                        </p:tgtEl>
                                        <p:attrNameLst>
                                          <p:attrName>style.visibility</p:attrName>
                                        </p:attrNameLst>
                                      </p:cBhvr>
                                      <p:to>
                                        <p:strVal val="hidden"/>
                                      </p:to>
                                    </p:set>
                                  </p:childTnLst>
                                </p:cTn>
                              </p:par>
                            </p:childTnLst>
                          </p:cTn>
                        </p:par>
                        <p:par>
                          <p:cTn id="6904" fill="hold">
                            <p:stCondLst>
                              <p:cond delay="12000"/>
                            </p:stCondLst>
                            <p:childTnLst>
                              <p:par>
                                <p:cTn id="6905" nodeType="afterEffect" fill="hold" presetClass="exit" presetID="1">
                                  <p:stCondLst>
                                    <p:cond delay="1000"/>
                                  </p:stCondLst>
                                  <p:childTnLst>
                                    <p:set>
                                      <p:cBhvr>
                                        <p:cTn id="6906" dur="1" fill="hold">
                                          <p:stCondLst>
                                            <p:cond delay="0"/>
                                          </p:stCondLst>
                                        </p:cTn>
                                        <p:tgtEl>
                                          <p:spTgt spid="3164"/>
                                        </p:tgtEl>
                                        <p:attrNameLst>
                                          <p:attrName>style.visibility</p:attrName>
                                        </p:attrNameLst>
                                      </p:cBhvr>
                                      <p:to>
                                        <p:strVal val="hidden"/>
                                      </p:to>
                                    </p:set>
                                  </p:childTnLst>
                                </p:cTn>
                              </p:par>
                            </p:childTnLst>
                          </p:cTn>
                        </p:par>
                        <p:par>
                          <p:cTn id="6907" fill="hold">
                            <p:stCondLst>
                              <p:cond delay="13000"/>
                            </p:stCondLst>
                            <p:childTnLst>
                              <p:par>
                                <p:cTn id="6908" nodeType="afterEffect" fill="hold" presetClass="exit" presetID="1">
                                  <p:stCondLst>
                                    <p:cond delay="1000"/>
                                  </p:stCondLst>
                                  <p:childTnLst>
                                    <p:set>
                                      <p:cBhvr>
                                        <p:cTn id="6909" dur="1" fill="hold">
                                          <p:stCondLst>
                                            <p:cond delay="0"/>
                                          </p:stCondLst>
                                        </p:cTn>
                                        <p:tgtEl>
                                          <p:spTgt spid="3163"/>
                                        </p:tgtEl>
                                        <p:attrNameLst>
                                          <p:attrName>style.visibility</p:attrName>
                                        </p:attrNameLst>
                                      </p:cBhvr>
                                      <p:to>
                                        <p:strVal val="hidden"/>
                                      </p:to>
                                    </p:set>
                                  </p:childTnLst>
                                </p:cTn>
                              </p:par>
                            </p:childTnLst>
                          </p:cTn>
                        </p:par>
                        <p:par>
                          <p:cTn id="6910" fill="hold">
                            <p:stCondLst>
                              <p:cond delay="14000"/>
                            </p:stCondLst>
                            <p:childTnLst>
                              <p:par>
                                <p:cTn id="6911" nodeType="afterEffect" fill="hold" presetClass="exit" presetID="1">
                                  <p:stCondLst>
                                    <p:cond delay="1000"/>
                                  </p:stCondLst>
                                  <p:childTnLst>
                                    <p:set>
                                      <p:cBhvr>
                                        <p:cTn id="6912" dur="1" fill="hold">
                                          <p:stCondLst>
                                            <p:cond delay="0"/>
                                          </p:stCondLst>
                                        </p:cTn>
                                        <p:tgtEl>
                                          <p:spTgt spid="3162"/>
                                        </p:tgtEl>
                                        <p:attrNameLst>
                                          <p:attrName>style.visibility</p:attrName>
                                        </p:attrNameLst>
                                      </p:cBhvr>
                                      <p:to>
                                        <p:strVal val="hidden"/>
                                      </p:to>
                                    </p:set>
                                  </p:childTnLst>
                                </p:cTn>
                              </p:par>
                            </p:childTnLst>
                          </p:cTn>
                        </p:par>
                        <p:par>
                          <p:cTn id="6913" fill="hold">
                            <p:stCondLst>
                              <p:cond delay="15000"/>
                            </p:stCondLst>
                            <p:childTnLst>
                              <p:par>
                                <p:cTn id="6914" nodeType="afterEffect" fill="hold" presetClass="exit" presetID="1">
                                  <p:stCondLst>
                                    <p:cond delay="1000"/>
                                  </p:stCondLst>
                                  <p:childTnLst>
                                    <p:set>
                                      <p:cBhvr>
                                        <p:cTn id="6915" dur="1" fill="hold">
                                          <p:stCondLst>
                                            <p:cond delay="0"/>
                                          </p:stCondLst>
                                        </p:cTn>
                                        <p:tgtEl>
                                          <p:spTgt spid="3161"/>
                                        </p:tgtEl>
                                        <p:attrNameLst>
                                          <p:attrName>style.visibility</p:attrName>
                                        </p:attrNameLst>
                                      </p:cBhvr>
                                      <p:to>
                                        <p:strVal val="hidden"/>
                                      </p:to>
                                    </p:set>
                                  </p:childTnLst>
                                </p:cTn>
                              </p:par>
                            </p:childTnLst>
                          </p:cTn>
                        </p:par>
                        <p:par>
                          <p:cTn id="6916" fill="hold">
                            <p:stCondLst>
                              <p:cond delay="16000"/>
                            </p:stCondLst>
                            <p:childTnLst>
                              <p:par>
                                <p:cTn id="6917" nodeType="afterEffect" fill="hold" presetClass="exit" presetID="1">
                                  <p:stCondLst>
                                    <p:cond delay="1000"/>
                                  </p:stCondLst>
                                  <p:childTnLst>
                                    <p:set>
                                      <p:cBhvr>
                                        <p:cTn id="6918" dur="1" fill="hold">
                                          <p:stCondLst>
                                            <p:cond delay="0"/>
                                          </p:stCondLst>
                                        </p:cTn>
                                        <p:tgtEl>
                                          <p:spTgt spid="3160"/>
                                        </p:tgtEl>
                                        <p:attrNameLst>
                                          <p:attrName>style.visibility</p:attrName>
                                        </p:attrNameLst>
                                      </p:cBhvr>
                                      <p:to>
                                        <p:strVal val="hidden"/>
                                      </p:to>
                                    </p:set>
                                  </p:childTnLst>
                                </p:cTn>
                              </p:par>
                            </p:childTnLst>
                          </p:cTn>
                        </p:par>
                        <p:par>
                          <p:cTn id="6919" fill="hold">
                            <p:stCondLst>
                              <p:cond delay="17000"/>
                            </p:stCondLst>
                            <p:childTnLst>
                              <p:par>
                                <p:cTn id="6920" nodeType="afterEffect" fill="hold" presetClass="exit" presetID="1">
                                  <p:stCondLst>
                                    <p:cond delay="1000"/>
                                  </p:stCondLst>
                                  <p:childTnLst>
                                    <p:set>
                                      <p:cBhvr>
                                        <p:cTn id="6921" dur="1" fill="hold">
                                          <p:stCondLst>
                                            <p:cond delay="0"/>
                                          </p:stCondLst>
                                        </p:cTn>
                                        <p:tgtEl>
                                          <p:spTgt spid="3159"/>
                                        </p:tgtEl>
                                        <p:attrNameLst>
                                          <p:attrName>style.visibility</p:attrName>
                                        </p:attrNameLst>
                                      </p:cBhvr>
                                      <p:to>
                                        <p:strVal val="hidden"/>
                                      </p:to>
                                    </p:set>
                                  </p:childTnLst>
                                </p:cTn>
                              </p:par>
                            </p:childTnLst>
                          </p:cTn>
                        </p:par>
                        <p:par>
                          <p:cTn id="6922" fill="hold">
                            <p:stCondLst>
                              <p:cond delay="18000"/>
                            </p:stCondLst>
                            <p:childTnLst>
                              <p:par>
                                <p:cTn id="6923" nodeType="afterEffect" fill="hold" presetClass="exit" presetID="1">
                                  <p:stCondLst>
                                    <p:cond delay="1000"/>
                                  </p:stCondLst>
                                  <p:childTnLst>
                                    <p:set>
                                      <p:cBhvr>
                                        <p:cTn id="6924" dur="1" fill="hold">
                                          <p:stCondLst>
                                            <p:cond delay="0"/>
                                          </p:stCondLst>
                                        </p:cTn>
                                        <p:tgtEl>
                                          <p:spTgt spid="3158"/>
                                        </p:tgtEl>
                                        <p:attrNameLst>
                                          <p:attrName>style.visibility</p:attrName>
                                        </p:attrNameLst>
                                      </p:cBhvr>
                                      <p:to>
                                        <p:strVal val="hidden"/>
                                      </p:to>
                                    </p:set>
                                  </p:childTnLst>
                                </p:cTn>
                              </p:par>
                            </p:childTnLst>
                          </p:cTn>
                        </p:par>
                        <p:par>
                          <p:cTn id="6925" fill="hold">
                            <p:stCondLst>
                              <p:cond delay="19000"/>
                            </p:stCondLst>
                            <p:childTnLst>
                              <p:par>
                                <p:cTn id="6926" nodeType="afterEffect" fill="hold" presetClass="exit" presetID="1">
                                  <p:stCondLst>
                                    <p:cond delay="1000"/>
                                  </p:stCondLst>
                                  <p:childTnLst>
                                    <p:set>
                                      <p:cBhvr>
                                        <p:cTn id="6927" dur="1" fill="hold">
                                          <p:stCondLst>
                                            <p:cond delay="0"/>
                                          </p:stCondLst>
                                        </p:cTn>
                                        <p:tgtEl>
                                          <p:spTgt spid="3157"/>
                                        </p:tgtEl>
                                        <p:attrNameLst>
                                          <p:attrName>style.visibility</p:attrName>
                                        </p:attrNameLst>
                                      </p:cBhvr>
                                      <p:to>
                                        <p:strVal val="hidden"/>
                                      </p:to>
                                    </p:set>
                                  </p:childTnLst>
                                </p:cTn>
                              </p:par>
                            </p:childTnLst>
                          </p:cTn>
                        </p:par>
                        <p:par>
                          <p:cTn id="6928" fill="hold">
                            <p:stCondLst>
                              <p:cond delay="20000"/>
                            </p:stCondLst>
                            <p:childTnLst>
                              <p:par>
                                <p:cTn id="6929" nodeType="afterEffect" fill="hold" presetClass="exit" presetID="1">
                                  <p:stCondLst>
                                    <p:cond delay="1000"/>
                                  </p:stCondLst>
                                  <p:childTnLst>
                                    <p:set>
                                      <p:cBhvr>
                                        <p:cTn id="6930" dur="1" fill="hold">
                                          <p:stCondLst>
                                            <p:cond delay="0"/>
                                          </p:stCondLst>
                                        </p:cTn>
                                        <p:tgtEl>
                                          <p:spTgt spid="3156"/>
                                        </p:tgtEl>
                                        <p:attrNameLst>
                                          <p:attrName>style.visibility</p:attrName>
                                        </p:attrNameLst>
                                      </p:cBhvr>
                                      <p:to>
                                        <p:strVal val="hidden"/>
                                      </p:to>
                                    </p:set>
                                  </p:childTnLst>
                                </p:cTn>
                              </p:par>
                            </p:childTnLst>
                          </p:cTn>
                        </p:par>
                        <p:par>
                          <p:cTn id="6931" fill="hold">
                            <p:stCondLst>
                              <p:cond delay="21000"/>
                            </p:stCondLst>
                            <p:childTnLst>
                              <p:par>
                                <p:cTn id="6932" nodeType="afterEffect" fill="hold" presetClass="exit" presetID="1">
                                  <p:stCondLst>
                                    <p:cond delay="1000"/>
                                  </p:stCondLst>
                                  <p:childTnLst>
                                    <p:set>
                                      <p:cBhvr>
                                        <p:cTn id="6933" dur="1" fill="hold">
                                          <p:stCondLst>
                                            <p:cond delay="0"/>
                                          </p:stCondLst>
                                        </p:cTn>
                                        <p:tgtEl>
                                          <p:spTgt spid="3155"/>
                                        </p:tgtEl>
                                        <p:attrNameLst>
                                          <p:attrName>style.visibility</p:attrName>
                                        </p:attrNameLst>
                                      </p:cBhvr>
                                      <p:to>
                                        <p:strVal val="hidden"/>
                                      </p:to>
                                    </p:set>
                                  </p:childTnLst>
                                </p:cTn>
                              </p:par>
                            </p:childTnLst>
                          </p:cTn>
                        </p:par>
                        <p:par>
                          <p:cTn id="6934" fill="hold">
                            <p:stCondLst>
                              <p:cond delay="22000"/>
                            </p:stCondLst>
                            <p:childTnLst>
                              <p:par>
                                <p:cTn id="6935" nodeType="afterEffect" fill="hold" presetClass="exit" presetID="1">
                                  <p:stCondLst>
                                    <p:cond delay="1000"/>
                                  </p:stCondLst>
                                  <p:childTnLst>
                                    <p:set>
                                      <p:cBhvr>
                                        <p:cTn id="6936" dur="1" fill="hold">
                                          <p:stCondLst>
                                            <p:cond delay="0"/>
                                          </p:stCondLst>
                                        </p:cTn>
                                        <p:tgtEl>
                                          <p:spTgt spid="3154"/>
                                        </p:tgtEl>
                                        <p:attrNameLst>
                                          <p:attrName>style.visibility</p:attrName>
                                        </p:attrNameLst>
                                      </p:cBhvr>
                                      <p:to>
                                        <p:strVal val="hidden"/>
                                      </p:to>
                                    </p:set>
                                  </p:childTnLst>
                                </p:cTn>
                              </p:par>
                            </p:childTnLst>
                          </p:cTn>
                        </p:par>
                        <p:par>
                          <p:cTn id="6937" fill="hold">
                            <p:stCondLst>
                              <p:cond delay="23000"/>
                            </p:stCondLst>
                            <p:childTnLst>
                              <p:par>
                                <p:cTn id="6938" nodeType="afterEffect" fill="hold" presetClass="exit" presetID="1">
                                  <p:stCondLst>
                                    <p:cond delay="1000"/>
                                  </p:stCondLst>
                                  <p:childTnLst>
                                    <p:set>
                                      <p:cBhvr>
                                        <p:cTn id="6939" dur="1" fill="hold">
                                          <p:stCondLst>
                                            <p:cond delay="0"/>
                                          </p:stCondLst>
                                        </p:cTn>
                                        <p:tgtEl>
                                          <p:spTgt spid="3153"/>
                                        </p:tgtEl>
                                        <p:attrNameLst>
                                          <p:attrName>style.visibility</p:attrName>
                                        </p:attrNameLst>
                                      </p:cBhvr>
                                      <p:to>
                                        <p:strVal val="hidden"/>
                                      </p:to>
                                    </p:set>
                                  </p:childTnLst>
                                </p:cTn>
                              </p:par>
                            </p:childTnLst>
                          </p:cTn>
                        </p:par>
                        <p:par>
                          <p:cTn id="6940" fill="hold">
                            <p:stCondLst>
                              <p:cond delay="24000"/>
                            </p:stCondLst>
                            <p:childTnLst>
                              <p:par>
                                <p:cTn id="6941" nodeType="afterEffect" fill="hold" presetClass="exit" presetID="1">
                                  <p:stCondLst>
                                    <p:cond delay="1000"/>
                                  </p:stCondLst>
                                  <p:childTnLst>
                                    <p:set>
                                      <p:cBhvr>
                                        <p:cTn id="6942" dur="1" fill="hold">
                                          <p:stCondLst>
                                            <p:cond delay="9"/>
                                          </p:stCondLst>
                                        </p:cTn>
                                        <p:tgtEl>
                                          <p:spTgt spid="31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#89</a:t>
            </a:r>
            <a:endParaRPr b="0" lang="en-US" sz="4400" strike="noStrike" u="none">
              <a:solidFill>
                <a:srgbClr val="ffffff"/>
              </a:solidFill>
              <a:uFillTx/>
              <a:latin typeface="Arial"/>
            </a:endParaRPr>
          </a:p>
        </p:txBody>
      </p:sp>
      <p:sp>
        <p:nvSpPr>
          <p:cNvPr id="3178" name="PlaceHolder 78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 wife is bound by law  </a:t>
            </a:r>
            <a:endParaRPr b="0" lang="en-US" sz="3200" strike="noStrike" u="none">
              <a:solidFill>
                <a:srgbClr val="ffffff"/>
              </a:solidFill>
              <a:uFillTx/>
              <a:latin typeface="Arial"/>
            </a:endParaRPr>
          </a:p>
        </p:txBody>
      </p:sp>
      <p:sp>
        <p:nvSpPr>
          <p:cNvPr id="3179" name="PlaceHolder 78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 mujer casada está ligada a su marido </a:t>
            </a:r>
            <a:endParaRPr b="0" lang="en-US" sz="3200" strike="noStrike" u="none">
              <a:solidFill>
                <a:srgbClr val="ffffff"/>
              </a:solidFill>
              <a:uFillTx/>
              <a:latin typeface="Arial"/>
            </a:endParaRPr>
          </a:p>
        </p:txBody>
      </p:sp>
      <p:sp>
        <p:nvSpPr>
          <p:cNvPr id="3180" name="PlaceHolder 78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Une femme est liée aussi</a:t>
            </a:r>
            <a:endParaRPr b="0" lang="en-US" sz="3200" strike="noStrike" u="none">
              <a:solidFill>
                <a:srgbClr val="ffffff"/>
              </a:solidFill>
              <a:uFillTx/>
              <a:latin typeface="Arial"/>
            </a:endParaRPr>
          </a:p>
        </p:txBody>
      </p:sp>
      <p:sp>
        <p:nvSpPr>
          <p:cNvPr id="3181" name="PlaceHolder 78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Γυνὴ δέδεται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#90</a:t>
            </a:r>
            <a:endParaRPr b="0" lang="en-US" sz="4400" strike="noStrike" u="none">
              <a:solidFill>
                <a:srgbClr val="ffffff"/>
              </a:solidFill>
              <a:uFillTx/>
              <a:latin typeface="Arial"/>
            </a:endParaRPr>
          </a:p>
        </p:txBody>
      </p:sp>
      <p:sp>
        <p:nvSpPr>
          <p:cNvPr id="31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7:35, Paul have 3 reasons why he encouraged Christians to not get married: for your own profit, for what is proper, and what other reason?  </a:t>
            </a:r>
            <a:endParaRPr b="0" lang="en-US" sz="3200" strike="noStrike" u="none">
              <a:solidFill>
                <a:srgbClr val="ffffff"/>
              </a:solidFill>
              <a:uFillTx/>
              <a:latin typeface="Arial"/>
            </a:endParaRPr>
          </a:p>
        </p:txBody>
      </p:sp>
      <p:sp>
        <p:nvSpPr>
          <p:cNvPr id="3184" name="PlaceHolder 78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7:35, Pablo tiene 3 razones por las cuales animaba a los cristianos a no casarse: ¿por beneficio propio, por lo que es propio y por qué otra razón? </a:t>
            </a:r>
            <a:endParaRPr b="0" lang="en-US" sz="3200" strike="noStrike" u="none">
              <a:solidFill>
                <a:srgbClr val="ffffff"/>
              </a:solidFill>
              <a:uFillTx/>
              <a:latin typeface="Arial"/>
            </a:endParaRPr>
          </a:p>
        </p:txBody>
      </p:sp>
      <p:sp>
        <p:nvSpPr>
          <p:cNvPr id="3185" name="PlaceHolder 78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7:35, Paul a trois raisons pour lesquelles il a encouragé les chrétiens à ne pas se marier : pour votre propre profit, pour ce qui est convenable et pour quelle autre raison?</a:t>
            </a:r>
            <a:endParaRPr b="0" lang="en-US" sz="3200" strike="noStrike" u="none">
              <a:solidFill>
                <a:srgbClr val="ffffff"/>
              </a:solidFill>
              <a:uFillTx/>
              <a:latin typeface="Arial"/>
            </a:endParaRPr>
          </a:p>
        </p:txBody>
      </p:sp>
      <p:sp>
        <p:nvSpPr>
          <p:cNvPr id="3186" name="TextBox 22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87" name="TextBox 2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88" name="TextBox 2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89" name="TextBox 2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90" name="TextBox 2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1" name="TextBox 2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92" name="TextBox 2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93" name="TextBox 2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94" name="TextBox 2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95" name="TextBox 2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96" name="TextBox 2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97" name="TextBox 2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98" name="TextBox 23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99" name="TextBox 2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00" name="TextBox 2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01" name="TextBox 2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202" name="TextBox 2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203" name="TextBox 2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204" name="TextBox 2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205" name="TextBox 2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206" name="TextBox 2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207" name="TextBox 2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208" name="TextBox 2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209" name="TextBox 2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210" name="TextBox 23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211" name="TextBox 2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943" dur="indefinite" restart="never" nodeType="tmRoot">
          <p:childTnLst>
            <p:seq>
              <p:cTn id="6944" dur="indefinite" nodeType="mainSeq">
                <p:childTnLst>
                  <p:par>
                    <p:cTn id="6945" fill="hold">
                      <p:stCondLst>
                        <p:cond delay="indefinite"/>
                      </p:stCondLst>
                      <p:childTnLst>
                        <p:par>
                          <p:cTn id="6946" fill="hold">
                            <p:stCondLst>
                              <p:cond delay="0"/>
                            </p:stCondLst>
                            <p:childTnLst>
                              <p:par>
                                <p:cTn id="6947" nodeType="clickEffect" fill="hold" presetClass="exit" presetID="1">
                                  <p:stCondLst>
                                    <p:cond delay="1000"/>
                                  </p:stCondLst>
                                  <p:childTnLst>
                                    <p:set>
                                      <p:cBhvr>
                                        <p:cTn id="6948" dur="1" fill="hold">
                                          <p:stCondLst>
                                            <p:cond delay="0"/>
                                          </p:stCondLst>
                                        </p:cTn>
                                        <p:tgtEl>
                                          <p:spTgt spid="3211"/>
                                        </p:tgtEl>
                                        <p:attrNameLst>
                                          <p:attrName>style.visibility</p:attrName>
                                        </p:attrNameLst>
                                      </p:cBhvr>
                                      <p:to>
                                        <p:strVal val="hidden"/>
                                      </p:to>
                                    </p:set>
                                  </p:childTnLst>
                                </p:cTn>
                              </p:par>
                            </p:childTnLst>
                          </p:cTn>
                        </p:par>
                        <p:par>
                          <p:cTn id="6949" fill="hold">
                            <p:stCondLst>
                              <p:cond delay="1000"/>
                            </p:stCondLst>
                            <p:childTnLst>
                              <p:par>
                                <p:cTn id="6950" nodeType="afterEffect" fill="hold" presetClass="exit" presetID="1">
                                  <p:stCondLst>
                                    <p:cond delay="1000"/>
                                  </p:stCondLst>
                                  <p:childTnLst>
                                    <p:set>
                                      <p:cBhvr>
                                        <p:cTn id="6951" dur="1" fill="hold">
                                          <p:stCondLst>
                                            <p:cond delay="0"/>
                                          </p:stCondLst>
                                        </p:cTn>
                                        <p:tgtEl>
                                          <p:spTgt spid="3210"/>
                                        </p:tgtEl>
                                        <p:attrNameLst>
                                          <p:attrName>style.visibility</p:attrName>
                                        </p:attrNameLst>
                                      </p:cBhvr>
                                      <p:to>
                                        <p:strVal val="hidden"/>
                                      </p:to>
                                    </p:set>
                                  </p:childTnLst>
                                </p:cTn>
                              </p:par>
                            </p:childTnLst>
                          </p:cTn>
                        </p:par>
                        <p:par>
                          <p:cTn id="6952" fill="hold">
                            <p:stCondLst>
                              <p:cond delay="2000"/>
                            </p:stCondLst>
                            <p:childTnLst>
                              <p:par>
                                <p:cTn id="6953" nodeType="afterEffect" fill="hold" presetClass="exit" presetID="1">
                                  <p:stCondLst>
                                    <p:cond delay="1000"/>
                                  </p:stCondLst>
                                  <p:childTnLst>
                                    <p:set>
                                      <p:cBhvr>
                                        <p:cTn id="6954" dur="1" fill="hold">
                                          <p:stCondLst>
                                            <p:cond delay="0"/>
                                          </p:stCondLst>
                                        </p:cTn>
                                        <p:tgtEl>
                                          <p:spTgt spid="3209"/>
                                        </p:tgtEl>
                                        <p:attrNameLst>
                                          <p:attrName>style.visibility</p:attrName>
                                        </p:attrNameLst>
                                      </p:cBhvr>
                                      <p:to>
                                        <p:strVal val="hidden"/>
                                      </p:to>
                                    </p:set>
                                  </p:childTnLst>
                                </p:cTn>
                              </p:par>
                            </p:childTnLst>
                          </p:cTn>
                        </p:par>
                        <p:par>
                          <p:cTn id="6955" fill="hold">
                            <p:stCondLst>
                              <p:cond delay="3000"/>
                            </p:stCondLst>
                            <p:childTnLst>
                              <p:par>
                                <p:cTn id="6956" nodeType="afterEffect" fill="hold" presetClass="exit" presetID="1">
                                  <p:stCondLst>
                                    <p:cond delay="1000"/>
                                  </p:stCondLst>
                                  <p:childTnLst>
                                    <p:set>
                                      <p:cBhvr>
                                        <p:cTn id="6957" dur="1" fill="hold">
                                          <p:stCondLst>
                                            <p:cond delay="0"/>
                                          </p:stCondLst>
                                        </p:cTn>
                                        <p:tgtEl>
                                          <p:spTgt spid="3208"/>
                                        </p:tgtEl>
                                        <p:attrNameLst>
                                          <p:attrName>style.visibility</p:attrName>
                                        </p:attrNameLst>
                                      </p:cBhvr>
                                      <p:to>
                                        <p:strVal val="hidden"/>
                                      </p:to>
                                    </p:set>
                                  </p:childTnLst>
                                </p:cTn>
                              </p:par>
                            </p:childTnLst>
                          </p:cTn>
                        </p:par>
                        <p:par>
                          <p:cTn id="6958" fill="hold">
                            <p:stCondLst>
                              <p:cond delay="4000"/>
                            </p:stCondLst>
                            <p:childTnLst>
                              <p:par>
                                <p:cTn id="6959" nodeType="afterEffect" fill="hold" presetClass="exit" presetID="1">
                                  <p:stCondLst>
                                    <p:cond delay="1000"/>
                                  </p:stCondLst>
                                  <p:childTnLst>
                                    <p:set>
                                      <p:cBhvr>
                                        <p:cTn id="6960" dur="1" fill="hold">
                                          <p:stCondLst>
                                            <p:cond delay="0"/>
                                          </p:stCondLst>
                                        </p:cTn>
                                        <p:tgtEl>
                                          <p:spTgt spid="3207"/>
                                        </p:tgtEl>
                                        <p:attrNameLst>
                                          <p:attrName>style.visibility</p:attrName>
                                        </p:attrNameLst>
                                      </p:cBhvr>
                                      <p:to>
                                        <p:strVal val="hidden"/>
                                      </p:to>
                                    </p:set>
                                  </p:childTnLst>
                                </p:cTn>
                              </p:par>
                            </p:childTnLst>
                          </p:cTn>
                        </p:par>
                        <p:par>
                          <p:cTn id="6961" fill="hold">
                            <p:stCondLst>
                              <p:cond delay="5000"/>
                            </p:stCondLst>
                            <p:childTnLst>
                              <p:par>
                                <p:cTn id="6962" nodeType="afterEffect" fill="hold" presetClass="exit" presetID="1">
                                  <p:stCondLst>
                                    <p:cond delay="1000"/>
                                  </p:stCondLst>
                                  <p:childTnLst>
                                    <p:set>
                                      <p:cBhvr>
                                        <p:cTn id="6963" dur="1" fill="hold">
                                          <p:stCondLst>
                                            <p:cond delay="0"/>
                                          </p:stCondLst>
                                        </p:cTn>
                                        <p:tgtEl>
                                          <p:spTgt spid="3206"/>
                                        </p:tgtEl>
                                        <p:attrNameLst>
                                          <p:attrName>style.visibility</p:attrName>
                                        </p:attrNameLst>
                                      </p:cBhvr>
                                      <p:to>
                                        <p:strVal val="hidden"/>
                                      </p:to>
                                    </p:set>
                                  </p:childTnLst>
                                </p:cTn>
                              </p:par>
                            </p:childTnLst>
                          </p:cTn>
                        </p:par>
                        <p:par>
                          <p:cTn id="6964" fill="hold">
                            <p:stCondLst>
                              <p:cond delay="6000"/>
                            </p:stCondLst>
                            <p:childTnLst>
                              <p:par>
                                <p:cTn id="6965" nodeType="afterEffect" fill="hold" presetClass="exit" presetID="1">
                                  <p:stCondLst>
                                    <p:cond delay="1000"/>
                                  </p:stCondLst>
                                  <p:childTnLst>
                                    <p:set>
                                      <p:cBhvr>
                                        <p:cTn id="6966" dur="1" fill="hold">
                                          <p:stCondLst>
                                            <p:cond delay="0"/>
                                          </p:stCondLst>
                                        </p:cTn>
                                        <p:tgtEl>
                                          <p:spTgt spid="3205"/>
                                        </p:tgtEl>
                                        <p:attrNameLst>
                                          <p:attrName>style.visibility</p:attrName>
                                        </p:attrNameLst>
                                      </p:cBhvr>
                                      <p:to>
                                        <p:strVal val="hidden"/>
                                      </p:to>
                                    </p:set>
                                  </p:childTnLst>
                                </p:cTn>
                              </p:par>
                            </p:childTnLst>
                          </p:cTn>
                        </p:par>
                        <p:par>
                          <p:cTn id="6967" fill="hold">
                            <p:stCondLst>
                              <p:cond delay="7000"/>
                            </p:stCondLst>
                            <p:childTnLst>
                              <p:par>
                                <p:cTn id="6968" nodeType="afterEffect" fill="hold" presetClass="exit" presetID="1">
                                  <p:stCondLst>
                                    <p:cond delay="1000"/>
                                  </p:stCondLst>
                                  <p:childTnLst>
                                    <p:set>
                                      <p:cBhvr>
                                        <p:cTn id="6969" dur="1" fill="hold">
                                          <p:stCondLst>
                                            <p:cond delay="0"/>
                                          </p:stCondLst>
                                        </p:cTn>
                                        <p:tgtEl>
                                          <p:spTgt spid="3204"/>
                                        </p:tgtEl>
                                        <p:attrNameLst>
                                          <p:attrName>style.visibility</p:attrName>
                                        </p:attrNameLst>
                                      </p:cBhvr>
                                      <p:to>
                                        <p:strVal val="hidden"/>
                                      </p:to>
                                    </p:set>
                                  </p:childTnLst>
                                </p:cTn>
                              </p:par>
                            </p:childTnLst>
                          </p:cTn>
                        </p:par>
                        <p:par>
                          <p:cTn id="6970" fill="hold">
                            <p:stCondLst>
                              <p:cond delay="8000"/>
                            </p:stCondLst>
                            <p:childTnLst>
                              <p:par>
                                <p:cTn id="6971" nodeType="afterEffect" fill="hold" presetClass="exit" presetID="1">
                                  <p:stCondLst>
                                    <p:cond delay="1000"/>
                                  </p:stCondLst>
                                  <p:childTnLst>
                                    <p:set>
                                      <p:cBhvr>
                                        <p:cTn id="6972" dur="1" fill="hold">
                                          <p:stCondLst>
                                            <p:cond delay="0"/>
                                          </p:stCondLst>
                                        </p:cTn>
                                        <p:tgtEl>
                                          <p:spTgt spid="3203"/>
                                        </p:tgtEl>
                                        <p:attrNameLst>
                                          <p:attrName>style.visibility</p:attrName>
                                        </p:attrNameLst>
                                      </p:cBhvr>
                                      <p:to>
                                        <p:strVal val="hidden"/>
                                      </p:to>
                                    </p:set>
                                  </p:childTnLst>
                                </p:cTn>
                              </p:par>
                            </p:childTnLst>
                          </p:cTn>
                        </p:par>
                        <p:par>
                          <p:cTn id="6973" fill="hold">
                            <p:stCondLst>
                              <p:cond delay="9000"/>
                            </p:stCondLst>
                            <p:childTnLst>
                              <p:par>
                                <p:cTn id="6974" nodeType="afterEffect" fill="hold" presetClass="exit" presetID="1">
                                  <p:stCondLst>
                                    <p:cond delay="1000"/>
                                  </p:stCondLst>
                                  <p:childTnLst>
                                    <p:set>
                                      <p:cBhvr>
                                        <p:cTn id="6975" dur="1" fill="hold">
                                          <p:stCondLst>
                                            <p:cond delay="0"/>
                                          </p:stCondLst>
                                        </p:cTn>
                                        <p:tgtEl>
                                          <p:spTgt spid="3202"/>
                                        </p:tgtEl>
                                        <p:attrNameLst>
                                          <p:attrName>style.visibility</p:attrName>
                                        </p:attrNameLst>
                                      </p:cBhvr>
                                      <p:to>
                                        <p:strVal val="hidden"/>
                                      </p:to>
                                    </p:set>
                                  </p:childTnLst>
                                </p:cTn>
                              </p:par>
                            </p:childTnLst>
                          </p:cTn>
                        </p:par>
                        <p:par>
                          <p:cTn id="6976" fill="hold">
                            <p:stCondLst>
                              <p:cond delay="10000"/>
                            </p:stCondLst>
                            <p:childTnLst>
                              <p:par>
                                <p:cTn id="6977" nodeType="afterEffect" fill="hold" presetClass="exit" presetID="1">
                                  <p:stCondLst>
                                    <p:cond delay="1000"/>
                                  </p:stCondLst>
                                  <p:childTnLst>
                                    <p:set>
                                      <p:cBhvr>
                                        <p:cTn id="6978" dur="1" fill="hold">
                                          <p:stCondLst>
                                            <p:cond delay="0"/>
                                          </p:stCondLst>
                                        </p:cTn>
                                        <p:tgtEl>
                                          <p:spTgt spid="3201"/>
                                        </p:tgtEl>
                                        <p:attrNameLst>
                                          <p:attrName>style.visibility</p:attrName>
                                        </p:attrNameLst>
                                      </p:cBhvr>
                                      <p:to>
                                        <p:strVal val="hidden"/>
                                      </p:to>
                                    </p:set>
                                  </p:childTnLst>
                                </p:cTn>
                              </p:par>
                            </p:childTnLst>
                          </p:cTn>
                        </p:par>
                        <p:par>
                          <p:cTn id="6979" fill="hold">
                            <p:stCondLst>
                              <p:cond delay="11000"/>
                            </p:stCondLst>
                            <p:childTnLst>
                              <p:par>
                                <p:cTn id="6980" nodeType="afterEffect" fill="hold" presetClass="exit" presetID="1">
                                  <p:stCondLst>
                                    <p:cond delay="1000"/>
                                  </p:stCondLst>
                                  <p:childTnLst>
                                    <p:set>
                                      <p:cBhvr>
                                        <p:cTn id="6981" dur="1" fill="hold">
                                          <p:stCondLst>
                                            <p:cond delay="0"/>
                                          </p:stCondLst>
                                        </p:cTn>
                                        <p:tgtEl>
                                          <p:spTgt spid="3200"/>
                                        </p:tgtEl>
                                        <p:attrNameLst>
                                          <p:attrName>style.visibility</p:attrName>
                                        </p:attrNameLst>
                                      </p:cBhvr>
                                      <p:to>
                                        <p:strVal val="hidden"/>
                                      </p:to>
                                    </p:set>
                                  </p:childTnLst>
                                </p:cTn>
                              </p:par>
                            </p:childTnLst>
                          </p:cTn>
                        </p:par>
                        <p:par>
                          <p:cTn id="6982" fill="hold">
                            <p:stCondLst>
                              <p:cond delay="12000"/>
                            </p:stCondLst>
                            <p:childTnLst>
                              <p:par>
                                <p:cTn id="6983" nodeType="afterEffect" fill="hold" presetClass="exit" presetID="1">
                                  <p:stCondLst>
                                    <p:cond delay="1000"/>
                                  </p:stCondLst>
                                  <p:childTnLst>
                                    <p:set>
                                      <p:cBhvr>
                                        <p:cTn id="6984" dur="1" fill="hold">
                                          <p:stCondLst>
                                            <p:cond delay="0"/>
                                          </p:stCondLst>
                                        </p:cTn>
                                        <p:tgtEl>
                                          <p:spTgt spid="3199"/>
                                        </p:tgtEl>
                                        <p:attrNameLst>
                                          <p:attrName>style.visibility</p:attrName>
                                        </p:attrNameLst>
                                      </p:cBhvr>
                                      <p:to>
                                        <p:strVal val="hidden"/>
                                      </p:to>
                                    </p:set>
                                  </p:childTnLst>
                                </p:cTn>
                              </p:par>
                            </p:childTnLst>
                          </p:cTn>
                        </p:par>
                        <p:par>
                          <p:cTn id="6985" fill="hold">
                            <p:stCondLst>
                              <p:cond delay="13000"/>
                            </p:stCondLst>
                            <p:childTnLst>
                              <p:par>
                                <p:cTn id="6986" nodeType="afterEffect" fill="hold" presetClass="exit" presetID="1">
                                  <p:stCondLst>
                                    <p:cond delay="1000"/>
                                  </p:stCondLst>
                                  <p:childTnLst>
                                    <p:set>
                                      <p:cBhvr>
                                        <p:cTn id="6987" dur="1" fill="hold">
                                          <p:stCondLst>
                                            <p:cond delay="0"/>
                                          </p:stCondLst>
                                        </p:cTn>
                                        <p:tgtEl>
                                          <p:spTgt spid="3198"/>
                                        </p:tgtEl>
                                        <p:attrNameLst>
                                          <p:attrName>style.visibility</p:attrName>
                                        </p:attrNameLst>
                                      </p:cBhvr>
                                      <p:to>
                                        <p:strVal val="hidden"/>
                                      </p:to>
                                    </p:set>
                                  </p:childTnLst>
                                </p:cTn>
                              </p:par>
                            </p:childTnLst>
                          </p:cTn>
                        </p:par>
                        <p:par>
                          <p:cTn id="6988" fill="hold">
                            <p:stCondLst>
                              <p:cond delay="14000"/>
                            </p:stCondLst>
                            <p:childTnLst>
                              <p:par>
                                <p:cTn id="6989" nodeType="afterEffect" fill="hold" presetClass="exit" presetID="1">
                                  <p:stCondLst>
                                    <p:cond delay="1000"/>
                                  </p:stCondLst>
                                  <p:childTnLst>
                                    <p:set>
                                      <p:cBhvr>
                                        <p:cTn id="6990" dur="1" fill="hold">
                                          <p:stCondLst>
                                            <p:cond delay="0"/>
                                          </p:stCondLst>
                                        </p:cTn>
                                        <p:tgtEl>
                                          <p:spTgt spid="3197"/>
                                        </p:tgtEl>
                                        <p:attrNameLst>
                                          <p:attrName>style.visibility</p:attrName>
                                        </p:attrNameLst>
                                      </p:cBhvr>
                                      <p:to>
                                        <p:strVal val="hidden"/>
                                      </p:to>
                                    </p:set>
                                  </p:childTnLst>
                                </p:cTn>
                              </p:par>
                            </p:childTnLst>
                          </p:cTn>
                        </p:par>
                        <p:par>
                          <p:cTn id="6991" fill="hold">
                            <p:stCondLst>
                              <p:cond delay="15000"/>
                            </p:stCondLst>
                            <p:childTnLst>
                              <p:par>
                                <p:cTn id="6992" nodeType="afterEffect" fill="hold" presetClass="exit" presetID="1">
                                  <p:stCondLst>
                                    <p:cond delay="1000"/>
                                  </p:stCondLst>
                                  <p:childTnLst>
                                    <p:set>
                                      <p:cBhvr>
                                        <p:cTn id="6993" dur="1" fill="hold">
                                          <p:stCondLst>
                                            <p:cond delay="0"/>
                                          </p:stCondLst>
                                        </p:cTn>
                                        <p:tgtEl>
                                          <p:spTgt spid="3196"/>
                                        </p:tgtEl>
                                        <p:attrNameLst>
                                          <p:attrName>style.visibility</p:attrName>
                                        </p:attrNameLst>
                                      </p:cBhvr>
                                      <p:to>
                                        <p:strVal val="hidden"/>
                                      </p:to>
                                    </p:set>
                                  </p:childTnLst>
                                </p:cTn>
                              </p:par>
                            </p:childTnLst>
                          </p:cTn>
                        </p:par>
                        <p:par>
                          <p:cTn id="6994" fill="hold">
                            <p:stCondLst>
                              <p:cond delay="16000"/>
                            </p:stCondLst>
                            <p:childTnLst>
                              <p:par>
                                <p:cTn id="6995" nodeType="afterEffect" fill="hold" presetClass="exit" presetID="1">
                                  <p:stCondLst>
                                    <p:cond delay="1000"/>
                                  </p:stCondLst>
                                  <p:childTnLst>
                                    <p:set>
                                      <p:cBhvr>
                                        <p:cTn id="6996" dur="1" fill="hold">
                                          <p:stCondLst>
                                            <p:cond delay="0"/>
                                          </p:stCondLst>
                                        </p:cTn>
                                        <p:tgtEl>
                                          <p:spTgt spid="3195"/>
                                        </p:tgtEl>
                                        <p:attrNameLst>
                                          <p:attrName>style.visibility</p:attrName>
                                        </p:attrNameLst>
                                      </p:cBhvr>
                                      <p:to>
                                        <p:strVal val="hidden"/>
                                      </p:to>
                                    </p:set>
                                  </p:childTnLst>
                                </p:cTn>
                              </p:par>
                            </p:childTnLst>
                          </p:cTn>
                        </p:par>
                        <p:par>
                          <p:cTn id="6997" fill="hold">
                            <p:stCondLst>
                              <p:cond delay="17000"/>
                            </p:stCondLst>
                            <p:childTnLst>
                              <p:par>
                                <p:cTn id="6998" nodeType="afterEffect" fill="hold" presetClass="exit" presetID="1">
                                  <p:stCondLst>
                                    <p:cond delay="1000"/>
                                  </p:stCondLst>
                                  <p:childTnLst>
                                    <p:set>
                                      <p:cBhvr>
                                        <p:cTn id="6999" dur="1" fill="hold">
                                          <p:stCondLst>
                                            <p:cond delay="0"/>
                                          </p:stCondLst>
                                        </p:cTn>
                                        <p:tgtEl>
                                          <p:spTgt spid="3194"/>
                                        </p:tgtEl>
                                        <p:attrNameLst>
                                          <p:attrName>style.visibility</p:attrName>
                                        </p:attrNameLst>
                                      </p:cBhvr>
                                      <p:to>
                                        <p:strVal val="hidden"/>
                                      </p:to>
                                    </p:set>
                                  </p:childTnLst>
                                </p:cTn>
                              </p:par>
                            </p:childTnLst>
                          </p:cTn>
                        </p:par>
                        <p:par>
                          <p:cTn id="7000" fill="hold">
                            <p:stCondLst>
                              <p:cond delay="18000"/>
                            </p:stCondLst>
                            <p:childTnLst>
                              <p:par>
                                <p:cTn id="7001" nodeType="afterEffect" fill="hold" presetClass="exit" presetID="1">
                                  <p:stCondLst>
                                    <p:cond delay="1000"/>
                                  </p:stCondLst>
                                  <p:childTnLst>
                                    <p:set>
                                      <p:cBhvr>
                                        <p:cTn id="7002" dur="1" fill="hold">
                                          <p:stCondLst>
                                            <p:cond delay="0"/>
                                          </p:stCondLst>
                                        </p:cTn>
                                        <p:tgtEl>
                                          <p:spTgt spid="3193"/>
                                        </p:tgtEl>
                                        <p:attrNameLst>
                                          <p:attrName>style.visibility</p:attrName>
                                        </p:attrNameLst>
                                      </p:cBhvr>
                                      <p:to>
                                        <p:strVal val="hidden"/>
                                      </p:to>
                                    </p:set>
                                  </p:childTnLst>
                                </p:cTn>
                              </p:par>
                            </p:childTnLst>
                          </p:cTn>
                        </p:par>
                        <p:par>
                          <p:cTn id="7003" fill="hold">
                            <p:stCondLst>
                              <p:cond delay="19000"/>
                            </p:stCondLst>
                            <p:childTnLst>
                              <p:par>
                                <p:cTn id="7004" nodeType="afterEffect" fill="hold" presetClass="exit" presetID="1">
                                  <p:stCondLst>
                                    <p:cond delay="1000"/>
                                  </p:stCondLst>
                                  <p:childTnLst>
                                    <p:set>
                                      <p:cBhvr>
                                        <p:cTn id="7005" dur="1" fill="hold">
                                          <p:stCondLst>
                                            <p:cond delay="0"/>
                                          </p:stCondLst>
                                        </p:cTn>
                                        <p:tgtEl>
                                          <p:spTgt spid="3192"/>
                                        </p:tgtEl>
                                        <p:attrNameLst>
                                          <p:attrName>style.visibility</p:attrName>
                                        </p:attrNameLst>
                                      </p:cBhvr>
                                      <p:to>
                                        <p:strVal val="hidden"/>
                                      </p:to>
                                    </p:set>
                                  </p:childTnLst>
                                </p:cTn>
                              </p:par>
                            </p:childTnLst>
                          </p:cTn>
                        </p:par>
                        <p:par>
                          <p:cTn id="7006" fill="hold">
                            <p:stCondLst>
                              <p:cond delay="20000"/>
                            </p:stCondLst>
                            <p:childTnLst>
                              <p:par>
                                <p:cTn id="7007" nodeType="afterEffect" fill="hold" presetClass="exit" presetID="1">
                                  <p:stCondLst>
                                    <p:cond delay="1000"/>
                                  </p:stCondLst>
                                  <p:childTnLst>
                                    <p:set>
                                      <p:cBhvr>
                                        <p:cTn id="7008" dur="1" fill="hold">
                                          <p:stCondLst>
                                            <p:cond delay="0"/>
                                          </p:stCondLst>
                                        </p:cTn>
                                        <p:tgtEl>
                                          <p:spTgt spid="3191"/>
                                        </p:tgtEl>
                                        <p:attrNameLst>
                                          <p:attrName>style.visibility</p:attrName>
                                        </p:attrNameLst>
                                      </p:cBhvr>
                                      <p:to>
                                        <p:strVal val="hidden"/>
                                      </p:to>
                                    </p:set>
                                  </p:childTnLst>
                                </p:cTn>
                              </p:par>
                            </p:childTnLst>
                          </p:cTn>
                        </p:par>
                        <p:par>
                          <p:cTn id="7009" fill="hold">
                            <p:stCondLst>
                              <p:cond delay="21000"/>
                            </p:stCondLst>
                            <p:childTnLst>
                              <p:par>
                                <p:cTn id="7010" nodeType="afterEffect" fill="hold" presetClass="exit" presetID="1">
                                  <p:stCondLst>
                                    <p:cond delay="1000"/>
                                  </p:stCondLst>
                                  <p:childTnLst>
                                    <p:set>
                                      <p:cBhvr>
                                        <p:cTn id="7011" dur="1" fill="hold">
                                          <p:stCondLst>
                                            <p:cond delay="0"/>
                                          </p:stCondLst>
                                        </p:cTn>
                                        <p:tgtEl>
                                          <p:spTgt spid="3190"/>
                                        </p:tgtEl>
                                        <p:attrNameLst>
                                          <p:attrName>style.visibility</p:attrName>
                                        </p:attrNameLst>
                                      </p:cBhvr>
                                      <p:to>
                                        <p:strVal val="hidden"/>
                                      </p:to>
                                    </p:set>
                                  </p:childTnLst>
                                </p:cTn>
                              </p:par>
                            </p:childTnLst>
                          </p:cTn>
                        </p:par>
                        <p:par>
                          <p:cTn id="7012" fill="hold">
                            <p:stCondLst>
                              <p:cond delay="22000"/>
                            </p:stCondLst>
                            <p:childTnLst>
                              <p:par>
                                <p:cTn id="7013" nodeType="afterEffect" fill="hold" presetClass="exit" presetID="1">
                                  <p:stCondLst>
                                    <p:cond delay="1000"/>
                                  </p:stCondLst>
                                  <p:childTnLst>
                                    <p:set>
                                      <p:cBhvr>
                                        <p:cTn id="7014" dur="1" fill="hold">
                                          <p:stCondLst>
                                            <p:cond delay="0"/>
                                          </p:stCondLst>
                                        </p:cTn>
                                        <p:tgtEl>
                                          <p:spTgt spid="3189"/>
                                        </p:tgtEl>
                                        <p:attrNameLst>
                                          <p:attrName>style.visibility</p:attrName>
                                        </p:attrNameLst>
                                      </p:cBhvr>
                                      <p:to>
                                        <p:strVal val="hidden"/>
                                      </p:to>
                                    </p:set>
                                  </p:childTnLst>
                                </p:cTn>
                              </p:par>
                            </p:childTnLst>
                          </p:cTn>
                        </p:par>
                        <p:par>
                          <p:cTn id="7015" fill="hold">
                            <p:stCondLst>
                              <p:cond delay="23000"/>
                            </p:stCondLst>
                            <p:childTnLst>
                              <p:par>
                                <p:cTn id="7016" nodeType="afterEffect" fill="hold" presetClass="exit" presetID="1">
                                  <p:stCondLst>
                                    <p:cond delay="1000"/>
                                  </p:stCondLst>
                                  <p:childTnLst>
                                    <p:set>
                                      <p:cBhvr>
                                        <p:cTn id="7017" dur="1" fill="hold">
                                          <p:stCondLst>
                                            <p:cond delay="0"/>
                                          </p:stCondLst>
                                        </p:cTn>
                                        <p:tgtEl>
                                          <p:spTgt spid="3188"/>
                                        </p:tgtEl>
                                        <p:attrNameLst>
                                          <p:attrName>style.visibility</p:attrName>
                                        </p:attrNameLst>
                                      </p:cBhvr>
                                      <p:to>
                                        <p:strVal val="hidden"/>
                                      </p:to>
                                    </p:set>
                                  </p:childTnLst>
                                </p:cTn>
                              </p:par>
                            </p:childTnLst>
                          </p:cTn>
                        </p:par>
                        <p:par>
                          <p:cTn id="7018" fill="hold">
                            <p:stCondLst>
                              <p:cond delay="24000"/>
                            </p:stCondLst>
                            <p:childTnLst>
                              <p:par>
                                <p:cTn id="7019" nodeType="afterEffect" fill="hold" presetClass="exit" presetID="1">
                                  <p:stCondLst>
                                    <p:cond delay="1000"/>
                                  </p:stCondLst>
                                  <p:childTnLst>
                                    <p:set>
                                      <p:cBhvr>
                                        <p:cTn id="7020" dur="1" fill="hold">
                                          <p:stCondLst>
                                            <p:cond delay="9"/>
                                          </p:stCondLst>
                                        </p:cTn>
                                        <p:tgtEl>
                                          <p:spTgt spid="31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#90</a:t>
            </a:r>
            <a:endParaRPr b="0" lang="en-US" sz="4400" strike="noStrike" u="none">
              <a:solidFill>
                <a:srgbClr val="ffffff"/>
              </a:solidFill>
              <a:uFillTx/>
              <a:latin typeface="Arial"/>
            </a:endParaRPr>
          </a:p>
        </p:txBody>
      </p:sp>
      <p:sp>
        <p:nvSpPr>
          <p:cNvPr id="3213" name="PlaceHolder 79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that you may serve the Lord without distraction.  </a:t>
            </a:r>
            <a:endParaRPr b="0" lang="en-US" sz="3200" strike="noStrike" u="none">
              <a:solidFill>
                <a:srgbClr val="ffffff"/>
              </a:solidFill>
              <a:uFillTx/>
              <a:latin typeface="Arial"/>
            </a:endParaRPr>
          </a:p>
        </p:txBody>
      </p:sp>
      <p:sp>
        <p:nvSpPr>
          <p:cNvPr id="3214" name="PlaceHolder 79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para que sin impedimento os acerquéis al Señor. </a:t>
            </a:r>
            <a:endParaRPr b="0" lang="en-US" sz="3200" strike="noStrike" u="none">
              <a:solidFill>
                <a:srgbClr val="ffffff"/>
              </a:solidFill>
              <a:uFillTx/>
              <a:latin typeface="Arial"/>
            </a:endParaRPr>
          </a:p>
        </p:txBody>
      </p:sp>
      <p:sp>
        <p:nvSpPr>
          <p:cNvPr id="3215" name="PlaceHolder 79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vous attacher au Seigneur sans distraction.</a:t>
            </a:r>
            <a:endParaRPr b="0" lang="en-US" sz="3200" strike="noStrike" u="none">
              <a:solidFill>
                <a:srgbClr val="ffffff"/>
              </a:solidFill>
              <a:uFillTx/>
              <a:latin typeface="Arial"/>
            </a:endParaRPr>
          </a:p>
        </p:txBody>
      </p:sp>
      <p:sp>
        <p:nvSpPr>
          <p:cNvPr id="3216" name="PlaceHolder 79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εὐπάρεδρον τῷ κυρίῳ ἀπερισπάστως.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7" name="PlaceHolder 1"/>
          <p:cNvSpPr>
            <a:spLocks noGrp="1"/>
          </p:cNvSpPr>
          <p:nvPr>
            <p:ph type="title"/>
          </p:nvPr>
        </p:nvSpPr>
        <p:spPr>
          <a:xfrm>
            <a:off x="158760" y="240840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uFillTx/>
                <a:latin typeface="Georgia"/>
                <a:ea typeface="DejaVu Sans"/>
              </a:rPr>
              <a:t>This Concludes the Practice Test</a:t>
            </a:r>
            <a:r>
              <a:rPr b="0" lang="en-US" sz="6000" strike="noStrike" u="none">
                <a:solidFill>
                  <a:schemeClr val="dk1"/>
                </a:solidFill>
                <a:uFillTx/>
                <a:latin typeface="Georgia"/>
                <a:ea typeface="DejaVu Sans"/>
              </a:rPr>
              <a:t>	</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a:t>
            </a:r>
            <a:endParaRPr b="0" lang="en-US" sz="4400" strike="noStrike" u="none">
              <a:solidFill>
                <a:srgbClr val="ffffff"/>
              </a:solidFill>
              <a:uFillTx/>
              <a:latin typeface="Arial"/>
            </a:endParaRPr>
          </a:p>
        </p:txBody>
      </p:sp>
      <p:sp>
        <p:nvSpPr>
          <p:cNvPr id="341" name="PlaceHolder 5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weakness,  </a:t>
            </a:r>
            <a:endParaRPr b="0" lang="en-US" sz="3200" strike="noStrike" u="none">
              <a:solidFill>
                <a:srgbClr val="ffffff"/>
              </a:solidFill>
              <a:uFillTx/>
              <a:latin typeface="Arial"/>
            </a:endParaRPr>
          </a:p>
        </p:txBody>
      </p:sp>
      <p:sp>
        <p:nvSpPr>
          <p:cNvPr id="342" name="PlaceHolder 6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 debilidad, </a:t>
            </a:r>
            <a:endParaRPr b="0" lang="en-US" sz="3200" strike="noStrike" u="none">
              <a:solidFill>
                <a:srgbClr val="ffffff"/>
              </a:solidFill>
              <a:uFillTx/>
              <a:latin typeface="Arial"/>
            </a:endParaRPr>
          </a:p>
        </p:txBody>
      </p:sp>
      <p:sp>
        <p:nvSpPr>
          <p:cNvPr id="343" name="PlaceHolder 6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faiblesse,</a:t>
            </a:r>
            <a:endParaRPr b="0" lang="en-US" sz="3200" strike="noStrike" u="none">
              <a:solidFill>
                <a:srgbClr val="ffffff"/>
              </a:solidFill>
              <a:uFillTx/>
              <a:latin typeface="Arial"/>
            </a:endParaRPr>
          </a:p>
        </p:txBody>
      </p:sp>
      <p:sp>
        <p:nvSpPr>
          <p:cNvPr id="344" name="PlaceHolder 6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κἀγὼ ἐν ἀσθενείᾳ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3920" cy="493344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are some differences due to the difference in Bible translations.</a:t>
            </a:r>
            <a:endParaRPr b="0" lang="en-US" sz="2100" strike="noStrike" u="none">
              <a:solidFill>
                <a:srgbClr val="ffffff"/>
              </a:solidFill>
              <a:uFillTx/>
              <a:latin typeface="Arial"/>
            </a:endParaRPr>
          </a:p>
          <a:p>
            <a:pPr defTabSz="457200">
              <a:lnSpc>
                <a:spcPct val="100000"/>
              </a:lnSpc>
              <a:spcBef>
                <a:spcPts val="210"/>
              </a:spcBef>
              <a:tabLst>
                <a:tab algn="l" pos="0"/>
              </a:tabLst>
            </a:pPr>
            <a:endParaRPr b="0" lang="en-US" sz="105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Aviso</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uFillTx/>
              <a:latin typeface="Arial"/>
            </a:endParaRPr>
          </a:p>
          <a:p>
            <a:pPr defTabSz="457200">
              <a:lnSpc>
                <a:spcPct val="100000"/>
              </a:lnSpc>
              <a:spcBef>
                <a:spcPts val="479"/>
              </a:spcBef>
              <a:tabLst>
                <a:tab algn="l" pos="0"/>
              </a:tabLst>
            </a:pP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 de non-responsabilité :</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uFillTx/>
              <a:latin typeface="Arial"/>
            </a:endParaRPr>
          </a:p>
        </p:txBody>
      </p:sp>
      <p:sp>
        <p:nvSpPr>
          <p:cNvPr id="63" name="TextBox 42"/>
          <p:cNvSpPr/>
          <p:nvPr/>
        </p:nvSpPr>
        <p:spPr>
          <a:xfrm>
            <a:off x="2514600" y="228600"/>
            <a:ext cx="6397200" cy="195768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Disclaimer:</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uFillTx/>
                <a:latin typeface="Georgia"/>
                <a:ea typeface="DejaVu Sans"/>
              </a:rPr>
              <a:t> There </a:t>
            </a:r>
            <a:endParaRPr b="0" lang="en-US" sz="21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a:t>
            </a:r>
            <a:endParaRPr b="0" lang="en-US" sz="4400" strike="noStrike" u="none">
              <a:solidFill>
                <a:srgbClr val="ffffff"/>
              </a:solidFill>
              <a:uFillTx/>
              <a:latin typeface="Arial"/>
            </a:endParaRPr>
          </a:p>
        </p:txBody>
      </p:sp>
      <p:sp>
        <p:nvSpPr>
          <p:cNvPr id="34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 in addition of Paul, from which of our brothers was this book set?  </a:t>
            </a:r>
            <a:endParaRPr b="0" lang="en-US" sz="3200" strike="noStrike" u="none">
              <a:solidFill>
                <a:srgbClr val="ffffff"/>
              </a:solidFill>
              <a:uFillTx/>
              <a:latin typeface="Arial"/>
            </a:endParaRPr>
          </a:p>
        </p:txBody>
      </p:sp>
      <p:sp>
        <p:nvSpPr>
          <p:cNvPr id="347" name="PlaceHolder 6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 además de Pablo, ¿de cuál de nuestros hermanos proviene este libro? </a:t>
            </a:r>
            <a:endParaRPr b="0" lang="en-US" sz="3200" strike="noStrike" u="none">
              <a:solidFill>
                <a:srgbClr val="ffffff"/>
              </a:solidFill>
              <a:uFillTx/>
              <a:latin typeface="Arial"/>
            </a:endParaRPr>
          </a:p>
        </p:txBody>
      </p:sp>
      <p:sp>
        <p:nvSpPr>
          <p:cNvPr id="348" name="PlaceHolder 6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 en plus de Paul, de quel de nos frères ce livre est-il tiré?</a:t>
            </a:r>
            <a:endParaRPr b="0" lang="en-US" sz="3200" strike="noStrike" u="none">
              <a:solidFill>
                <a:srgbClr val="ffffff"/>
              </a:solidFill>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50" name="TextBox 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51" name="TextBox 2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52" name="TextBox 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53" name="TextBox 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54" name="TextBox 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55" name="TextBox 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56" name="TextBox 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57" name="TextBox 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58" name="TextBox 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59" name="TextBox 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60" name="TextBox 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61" name="TextBox 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62" name="TextBox 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63" name="TextBox 2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64" name="TextBox 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65" name="TextBox 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66" name="TextBox 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67" name="TextBox 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68" name="TextBox 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69" name="TextBox 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70" name="TextBox 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71" name="TextBox 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72" name="TextBox 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73" name="TextBox 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74" name="TextBox 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a:t>
            </a:r>
            <a:endParaRPr b="0" lang="en-US" sz="4400" strike="noStrike" u="none">
              <a:solidFill>
                <a:srgbClr val="ffffff"/>
              </a:solidFill>
              <a:uFillTx/>
              <a:latin typeface="Arial"/>
            </a:endParaRPr>
          </a:p>
        </p:txBody>
      </p:sp>
      <p:sp>
        <p:nvSpPr>
          <p:cNvPr id="376" name="PlaceHolder 6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Sosthenes  </a:t>
            </a:r>
            <a:endParaRPr b="0" lang="en-US" sz="3200" strike="noStrike" u="none">
              <a:solidFill>
                <a:srgbClr val="ffffff"/>
              </a:solidFill>
              <a:uFillTx/>
              <a:latin typeface="Arial"/>
            </a:endParaRPr>
          </a:p>
        </p:txBody>
      </p:sp>
      <p:sp>
        <p:nvSpPr>
          <p:cNvPr id="377" name="PlaceHolder 6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Sóstenes, </a:t>
            </a:r>
            <a:endParaRPr b="0" lang="en-US" sz="3200" strike="noStrike" u="none">
              <a:solidFill>
                <a:srgbClr val="ffffff"/>
              </a:solidFill>
              <a:uFillTx/>
              <a:latin typeface="Arial"/>
            </a:endParaRPr>
          </a:p>
        </p:txBody>
      </p:sp>
      <p:sp>
        <p:nvSpPr>
          <p:cNvPr id="378" name="PlaceHolder 7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Sosthène,</a:t>
            </a:r>
            <a:endParaRPr b="0" lang="en-US" sz="3200" strike="noStrike" u="none">
              <a:solidFill>
                <a:srgbClr val="ffffff"/>
              </a:solidFill>
              <a:uFillTx/>
              <a:latin typeface="Arial"/>
            </a:endParaRPr>
          </a:p>
        </p:txBody>
      </p:sp>
      <p:sp>
        <p:nvSpPr>
          <p:cNvPr id="379" name="PlaceHolder 7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Σωσθένης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#10</a:t>
            </a:r>
            <a:endParaRPr b="0" lang="en-US" sz="4400" strike="noStrike" u="none">
              <a:solidFill>
                <a:srgbClr val="ffffff"/>
              </a:solidFill>
              <a:uFillTx/>
              <a:latin typeface="Arial"/>
            </a:endParaRPr>
          </a:p>
        </p:txBody>
      </p:sp>
      <p:sp>
        <p:nvSpPr>
          <p:cNvPr id="38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3:6, Who gave the increase?  </a:t>
            </a:r>
            <a:endParaRPr b="0" lang="en-US" sz="3200" strike="noStrike" u="none">
              <a:solidFill>
                <a:srgbClr val="ffffff"/>
              </a:solidFill>
              <a:uFillTx/>
              <a:latin typeface="Arial"/>
            </a:endParaRPr>
          </a:p>
        </p:txBody>
      </p:sp>
      <p:sp>
        <p:nvSpPr>
          <p:cNvPr id="382" name="PlaceHolder 7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3:6, ¿Quién dio el aumento? </a:t>
            </a:r>
            <a:endParaRPr b="0" lang="en-US" sz="3200" strike="noStrike" u="none">
              <a:solidFill>
                <a:srgbClr val="ffffff"/>
              </a:solidFill>
              <a:uFillTx/>
              <a:latin typeface="Arial"/>
            </a:endParaRPr>
          </a:p>
        </p:txBody>
      </p:sp>
      <p:sp>
        <p:nvSpPr>
          <p:cNvPr id="383" name="PlaceHolder 7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3:6, qui a donné l’augmentation?</a:t>
            </a:r>
            <a:endParaRPr b="0" lang="en-US" sz="3200" strike="noStrike" u="none">
              <a:solidFill>
                <a:srgbClr val="ffffff"/>
              </a:solidFill>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85" name="TextBox 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86" name="TextBox 2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87" name="TextBox 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88" name="TextBox 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89" name="TextBox 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90" name="TextBox 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91" name="TextBox 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92" name="TextBox 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93" name="TextBox 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94" name="TextBox 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95" name="TextBox 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96" name="TextBox 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97" name="TextBox 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98" name="TextBox 2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99" name="TextBox 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00" name="TextBox 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01" name="TextBox 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02" name="TextBox 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03" name="TextBox 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04" name="TextBox 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05" name="TextBox 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06" name="TextBox 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07" name="TextBox 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08" name="TextBox 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09" name="TextBox 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#10</a:t>
            </a:r>
            <a:endParaRPr b="0" lang="en-US" sz="4400" strike="noStrike" u="none">
              <a:solidFill>
                <a:srgbClr val="ffffff"/>
              </a:solidFill>
              <a:uFillTx/>
              <a:latin typeface="Arial"/>
            </a:endParaRPr>
          </a:p>
        </p:txBody>
      </p:sp>
      <p:sp>
        <p:nvSpPr>
          <p:cNvPr id="411" name="PlaceHolder 7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God gave the increase.  </a:t>
            </a:r>
            <a:endParaRPr b="0" lang="en-US" sz="3200" strike="noStrike" u="none">
              <a:solidFill>
                <a:srgbClr val="ffffff"/>
              </a:solidFill>
              <a:uFillTx/>
              <a:latin typeface="Arial"/>
            </a:endParaRPr>
          </a:p>
        </p:txBody>
      </p:sp>
      <p:sp>
        <p:nvSpPr>
          <p:cNvPr id="412" name="PlaceHolder 7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el crecimiento lo ha dado Dios. </a:t>
            </a:r>
            <a:endParaRPr b="0" lang="en-US" sz="3200" strike="noStrike" u="none">
              <a:solidFill>
                <a:srgbClr val="ffffff"/>
              </a:solidFill>
              <a:uFillTx/>
              <a:latin typeface="Arial"/>
            </a:endParaRPr>
          </a:p>
        </p:txBody>
      </p:sp>
      <p:sp>
        <p:nvSpPr>
          <p:cNvPr id="413" name="PlaceHolder 7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Dieu a fait croître,</a:t>
            </a:r>
            <a:endParaRPr b="0" lang="en-US" sz="3200" strike="noStrike" u="none">
              <a:solidFill>
                <a:srgbClr val="ffffff"/>
              </a:solidFill>
              <a:uFillTx/>
              <a:latin typeface="Arial"/>
            </a:endParaRPr>
          </a:p>
        </p:txBody>
      </p:sp>
      <p:sp>
        <p:nvSpPr>
          <p:cNvPr id="414" name="PlaceHolder 8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ὁ θεὸς ηὔξανεν·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#11</a:t>
            </a:r>
            <a:endParaRPr b="0" lang="en-US" sz="4400" strike="noStrike" u="none">
              <a:solidFill>
                <a:srgbClr val="ffffff"/>
              </a:solidFill>
              <a:uFillTx/>
              <a:latin typeface="Arial"/>
            </a:endParaRPr>
          </a:p>
        </p:txBody>
      </p:sp>
      <p:sp>
        <p:nvSpPr>
          <p:cNvPr id="41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6:13, what is for the body?  </a:t>
            </a:r>
            <a:endParaRPr b="0" lang="en-US" sz="3200" strike="noStrike" u="none">
              <a:solidFill>
                <a:srgbClr val="ffffff"/>
              </a:solidFill>
              <a:uFillTx/>
              <a:latin typeface="Arial"/>
            </a:endParaRPr>
          </a:p>
        </p:txBody>
      </p:sp>
      <p:sp>
        <p:nvSpPr>
          <p:cNvPr id="417" name="PlaceHolder 8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6:13, ¿qué es para el cuerpo? </a:t>
            </a:r>
            <a:endParaRPr b="0" lang="en-US" sz="3200" strike="noStrike" u="none">
              <a:solidFill>
                <a:srgbClr val="ffffff"/>
              </a:solidFill>
              <a:uFillTx/>
              <a:latin typeface="Arial"/>
            </a:endParaRPr>
          </a:p>
        </p:txBody>
      </p:sp>
      <p:sp>
        <p:nvSpPr>
          <p:cNvPr id="418" name="PlaceHolder 8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6:13, qu’est-ce que le corps?</a:t>
            </a:r>
            <a:endParaRPr b="0" lang="en-US" sz="3200" strike="noStrike" u="none">
              <a:solidFill>
                <a:srgbClr val="ffffff"/>
              </a:solidFill>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20" name="TextBox 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21" name="TextBox 2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22" name="TextBox 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23" name="TextBox 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24" name="TextBox 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25" name="TextBox 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26" name="TextBox 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27" name="TextBox 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28" name="TextBox 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29" name="TextBox 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30" name="TextBox 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31" name="TextBox 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32" name="TextBox 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33" name="TextBox 2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34" name="TextBox 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35" name="TextBox 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36" name="TextBox 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37" name="TextBox 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38" name="TextBox 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39" name="TextBox 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40" name="TextBox 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41" name="TextBox 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42" name="TextBox 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43" name="TextBox 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44" name="TextBox 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#11</a:t>
            </a:r>
            <a:endParaRPr b="0" lang="en-US" sz="4400" strike="noStrike" u="none">
              <a:solidFill>
                <a:srgbClr val="ffffff"/>
              </a:solidFill>
              <a:uFillTx/>
              <a:latin typeface="Arial"/>
            </a:endParaRPr>
          </a:p>
        </p:txBody>
      </p:sp>
      <p:sp>
        <p:nvSpPr>
          <p:cNvPr id="446" name="PlaceHolder 8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the Lord for the body.  </a:t>
            </a:r>
            <a:endParaRPr b="0" lang="en-US" sz="3200" strike="noStrike" u="none">
              <a:solidFill>
                <a:srgbClr val="ffffff"/>
              </a:solidFill>
              <a:uFillTx/>
              <a:latin typeface="Arial"/>
            </a:endParaRPr>
          </a:p>
        </p:txBody>
      </p:sp>
      <p:sp>
        <p:nvSpPr>
          <p:cNvPr id="447" name="PlaceHolder 8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el Señor para el cuerpo. </a:t>
            </a:r>
            <a:endParaRPr b="0" lang="en-US" sz="3200" strike="noStrike" u="none">
              <a:solidFill>
                <a:srgbClr val="ffffff"/>
              </a:solidFill>
              <a:uFillTx/>
              <a:latin typeface="Arial"/>
            </a:endParaRPr>
          </a:p>
        </p:txBody>
      </p:sp>
      <p:sp>
        <p:nvSpPr>
          <p:cNvPr id="448" name="PlaceHolder 8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le Seigneur pour le corps.</a:t>
            </a:r>
            <a:endParaRPr b="0" lang="en-US" sz="3200" strike="noStrike" u="none">
              <a:solidFill>
                <a:srgbClr val="ffffff"/>
              </a:solidFill>
              <a:uFillTx/>
              <a:latin typeface="Arial"/>
            </a:endParaRPr>
          </a:p>
        </p:txBody>
      </p:sp>
      <p:sp>
        <p:nvSpPr>
          <p:cNvPr id="449" name="PlaceHolder 8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ὁ κύριος τῷ σώματι·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#12</a:t>
            </a:r>
            <a:endParaRPr b="0" lang="en-US" sz="4400" strike="noStrike" u="none">
              <a:solidFill>
                <a:srgbClr val="ffffff"/>
              </a:solidFill>
              <a:uFillTx/>
              <a:latin typeface="Arial"/>
            </a:endParaRPr>
          </a:p>
        </p:txBody>
      </p:sp>
      <p:sp>
        <p:nvSpPr>
          <p:cNvPr id="45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6:7, what is an utter failure?  </a:t>
            </a:r>
            <a:endParaRPr b="0" lang="en-US" sz="3200" strike="noStrike" u="none">
              <a:solidFill>
                <a:srgbClr val="ffffff"/>
              </a:solidFill>
              <a:uFillTx/>
              <a:latin typeface="Arial"/>
            </a:endParaRPr>
          </a:p>
        </p:txBody>
      </p:sp>
      <p:sp>
        <p:nvSpPr>
          <p:cNvPr id="452" name="PlaceHolder 9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6:7, ¿qué es un fracaso total? </a:t>
            </a:r>
            <a:endParaRPr b="0" lang="en-US" sz="3200" strike="noStrike" u="none">
              <a:solidFill>
                <a:srgbClr val="ffffff"/>
              </a:solidFill>
              <a:uFillTx/>
              <a:latin typeface="Arial"/>
            </a:endParaRPr>
          </a:p>
        </p:txBody>
      </p:sp>
      <p:sp>
        <p:nvSpPr>
          <p:cNvPr id="453" name="PlaceHolder 9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6:7, qu’est-ce qu’un échec total?</a:t>
            </a:r>
            <a:endParaRPr b="0" lang="en-US" sz="3200" strike="noStrike" u="none">
              <a:solidFill>
                <a:srgbClr val="ffffff"/>
              </a:solidFill>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55" name="TextBox 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56" name="TextBox 2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57" name="TextBox 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58" name="TextBox 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59" name="TextBox 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60" name="TextBox 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61" name="TextBox 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62" name="TextBox 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63" name="TextBox 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64" name="TextBox 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65" name="TextBox 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66" name="TextBox 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67" name="TextBox 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68" name="TextBox 3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69" name="TextBox 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70" name="TextBox 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71" name="TextBox 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72" name="TextBox 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73" name="TextBox 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74" name="TextBox 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75" name="TextBox 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76" name="TextBox 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77" name="TextBox 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78" name="TextBox 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79" name="TextBox 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#12</a:t>
            </a:r>
            <a:endParaRPr b="0" lang="en-US" sz="4400" strike="noStrike" u="none">
              <a:solidFill>
                <a:srgbClr val="ffffff"/>
              </a:solidFill>
              <a:uFillTx/>
              <a:latin typeface="Arial"/>
            </a:endParaRPr>
          </a:p>
        </p:txBody>
      </p:sp>
      <p:sp>
        <p:nvSpPr>
          <p:cNvPr id="481" name="PlaceHolder 9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you go to law against one another.  </a:t>
            </a:r>
            <a:endParaRPr b="0" lang="en-US" sz="3200" strike="noStrike" u="none">
              <a:solidFill>
                <a:srgbClr val="ffffff"/>
              </a:solidFill>
              <a:uFillTx/>
              <a:latin typeface="Arial"/>
            </a:endParaRPr>
          </a:p>
        </p:txBody>
      </p:sp>
      <p:sp>
        <p:nvSpPr>
          <p:cNvPr id="482" name="PlaceHolder 9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tengáis pleitos entre vosotros mismos. </a:t>
            </a:r>
            <a:endParaRPr b="0" lang="en-US" sz="3200" strike="noStrike" u="none">
              <a:solidFill>
                <a:srgbClr val="ffffff"/>
              </a:solidFill>
              <a:uFillTx/>
              <a:latin typeface="Arial"/>
            </a:endParaRPr>
          </a:p>
        </p:txBody>
      </p:sp>
      <p:sp>
        <p:nvSpPr>
          <p:cNvPr id="483" name="PlaceHolder 9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d'avoir des procès les uns avec les autres.</a:t>
            </a:r>
            <a:endParaRPr b="0" lang="en-US" sz="3200" strike="noStrike" u="none">
              <a:solidFill>
                <a:srgbClr val="ffffff"/>
              </a:solidFill>
              <a:uFillTx/>
              <a:latin typeface="Arial"/>
            </a:endParaRPr>
          </a:p>
        </p:txBody>
      </p:sp>
      <p:sp>
        <p:nvSpPr>
          <p:cNvPr id="484" name="PlaceHolder 9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κρίματα ἔχετε μεθ’ ἑαυτῶν·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#13</a:t>
            </a:r>
            <a:endParaRPr b="0" lang="en-US" sz="4400" strike="noStrike" u="none">
              <a:solidFill>
                <a:srgbClr val="ffffff"/>
              </a:solidFill>
              <a:uFillTx/>
              <a:latin typeface="Arial"/>
            </a:endParaRPr>
          </a:p>
        </p:txBody>
      </p:sp>
      <p:sp>
        <p:nvSpPr>
          <p:cNvPr id="48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2:16, To instruct the Lord, what would a person need to know?  </a:t>
            </a:r>
            <a:endParaRPr b="0" lang="en-US" sz="3200" strike="noStrike" u="none">
              <a:solidFill>
                <a:srgbClr val="ffffff"/>
              </a:solidFill>
              <a:uFillTx/>
              <a:latin typeface="Arial"/>
            </a:endParaRPr>
          </a:p>
        </p:txBody>
      </p:sp>
      <p:sp>
        <p:nvSpPr>
          <p:cNvPr id="487" name="PlaceHolder 10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2:16, Para instruir al Señor, ¿qué necesita saber una persona? </a:t>
            </a:r>
            <a:endParaRPr b="0" lang="en-US" sz="3200" strike="noStrike" u="none">
              <a:solidFill>
                <a:srgbClr val="ffffff"/>
              </a:solidFill>
              <a:uFillTx/>
              <a:latin typeface="Arial"/>
            </a:endParaRPr>
          </a:p>
        </p:txBody>
      </p:sp>
      <p:sp>
        <p:nvSpPr>
          <p:cNvPr id="488" name="PlaceHolder 10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2:16, pour instruire le Seigneur, que devrait savoir une personne?</a:t>
            </a:r>
            <a:endParaRPr b="0" lang="en-US" sz="3200" strike="noStrike" u="none">
              <a:solidFill>
                <a:srgbClr val="ffffff"/>
              </a:solidFill>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90" name="TextBox 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91" name="TextBox 3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92" name="TextBox 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93" name="TextBox 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94" name="TextBox 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95" name="TextBox 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96" name="TextBox 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97" name="TextBox 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98" name="TextBox 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99" name="TextBox 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00" name="TextBox 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01" name="TextBox 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02" name="TextBox 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03" name="TextBox 3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04" name="TextBox 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05" name="TextBox 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06" name="TextBox 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07" name="TextBox 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08" name="TextBox 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09" name="TextBox 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10" name="TextBox 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11" name="TextBox 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12" name="TextBox 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13" name="TextBox 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14" name="TextBox 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#13</a:t>
            </a:r>
            <a:endParaRPr b="0" lang="en-US" sz="4400" strike="noStrike" u="none">
              <a:solidFill>
                <a:srgbClr val="ffffff"/>
              </a:solidFill>
              <a:uFillTx/>
              <a:latin typeface="Arial"/>
            </a:endParaRPr>
          </a:p>
        </p:txBody>
      </p:sp>
      <p:sp>
        <p:nvSpPr>
          <p:cNvPr id="516" name="PlaceHolder 10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“who has known the mind of the Lord  </a:t>
            </a:r>
            <a:endParaRPr b="0" lang="en-US" sz="3200" strike="noStrike" u="none">
              <a:solidFill>
                <a:srgbClr val="ffffff"/>
              </a:solidFill>
              <a:uFillTx/>
              <a:latin typeface="Arial"/>
            </a:endParaRPr>
          </a:p>
        </p:txBody>
      </p:sp>
      <p:sp>
        <p:nvSpPr>
          <p:cNvPr id="517" name="PlaceHolder 10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¿Quién conoció la mente del Señor? </a:t>
            </a:r>
            <a:endParaRPr b="0" lang="en-US" sz="3200" strike="noStrike" u="none">
              <a:solidFill>
                <a:srgbClr val="ffffff"/>
              </a:solidFill>
              <a:uFillTx/>
              <a:latin typeface="Arial"/>
            </a:endParaRPr>
          </a:p>
        </p:txBody>
      </p:sp>
      <p:sp>
        <p:nvSpPr>
          <p:cNvPr id="518" name="PlaceHolder 10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Qui a connu la pensée du Seigneur,</a:t>
            </a:r>
            <a:endParaRPr b="0" lang="en-US" sz="3200" strike="noStrike" u="none">
              <a:solidFill>
                <a:srgbClr val="ffffff"/>
              </a:solidFill>
              <a:uFillTx/>
              <a:latin typeface="Arial"/>
            </a:endParaRPr>
          </a:p>
        </p:txBody>
      </p:sp>
      <p:sp>
        <p:nvSpPr>
          <p:cNvPr id="519" name="PlaceHolder 10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τίς γὰρ ἔγνω νοῦν κυρίου,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Let the Testing Begin</a:t>
            </a:r>
            <a:endParaRPr b="0" lang="en-US" sz="66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#14</a:t>
            </a:r>
            <a:endParaRPr b="0" lang="en-US" sz="4400" strike="noStrike" u="none">
              <a:solidFill>
                <a:srgbClr val="ffffff"/>
              </a:solidFill>
              <a:uFillTx/>
              <a:latin typeface="Arial"/>
            </a:endParaRPr>
          </a:p>
        </p:txBody>
      </p:sp>
      <p:sp>
        <p:nvSpPr>
          <p:cNvPr id="52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1:24, in addition to being the power of God, what is Christ crucified to those who are called?  </a:t>
            </a:r>
            <a:endParaRPr b="0" lang="en-US" sz="3200" strike="noStrike" u="none">
              <a:solidFill>
                <a:srgbClr val="ffffff"/>
              </a:solidFill>
              <a:uFillTx/>
              <a:latin typeface="Arial"/>
            </a:endParaRPr>
          </a:p>
        </p:txBody>
      </p:sp>
      <p:sp>
        <p:nvSpPr>
          <p:cNvPr id="522" name="PlaceHolder 13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1:24, además de ser poder de Dios, ¿qué es Cristo crucificado para los que son llamados? </a:t>
            </a:r>
            <a:endParaRPr b="0" lang="en-US" sz="3200" strike="noStrike" u="none">
              <a:solidFill>
                <a:srgbClr val="ffffff"/>
              </a:solidFill>
              <a:uFillTx/>
              <a:latin typeface="Arial"/>
            </a:endParaRPr>
          </a:p>
        </p:txBody>
      </p:sp>
      <p:sp>
        <p:nvSpPr>
          <p:cNvPr id="523" name="PlaceHolder 13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1:24, en plus d’être la puissance de Dieu, qu’est-ce que le Christ crucifié pour ceux qui sont appelés?</a:t>
            </a:r>
            <a:endParaRPr b="0" lang="en-US" sz="3200" strike="noStrike" u="none">
              <a:solidFill>
                <a:srgbClr val="ffffff"/>
              </a:solidFill>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25" name="TextBox 4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26" name="TextBox 4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27" name="TextBox 4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28" name="TextBox 4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29" name="TextBox 4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30" name="TextBox 4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31" name="TextBox 4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32" name="TextBox 4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33" name="TextBox 4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34" name="TextBox 4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35" name="TextBox 4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36" name="TextBox 4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37" name="TextBox 4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38" name="TextBox 4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39" name="TextBox 4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40" name="TextBox 4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41" name="TextBox 4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42" name="TextBox 4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43" name="TextBox 4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44" name="TextBox 4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45" name="TextBox 4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46" name="TextBox 4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47" name="TextBox 4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48" name="TextBox 4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49" name="TextBox 4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#14</a:t>
            </a:r>
            <a:endParaRPr b="0" lang="en-US" sz="4400" strike="noStrike" u="none">
              <a:solidFill>
                <a:srgbClr val="ffffff"/>
              </a:solidFill>
              <a:uFillTx/>
              <a:latin typeface="Arial"/>
            </a:endParaRPr>
          </a:p>
        </p:txBody>
      </p:sp>
      <p:sp>
        <p:nvSpPr>
          <p:cNvPr id="551" name="PlaceHolder 14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the wisdom of God.  </a:t>
            </a:r>
            <a:endParaRPr b="0" lang="en-US" sz="3200" strike="noStrike" u="none">
              <a:solidFill>
                <a:srgbClr val="ffffff"/>
              </a:solidFill>
              <a:uFillTx/>
              <a:latin typeface="Arial"/>
            </a:endParaRPr>
          </a:p>
        </p:txBody>
      </p:sp>
      <p:sp>
        <p:nvSpPr>
          <p:cNvPr id="552" name="PlaceHolder 14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sabiduría de Dios, </a:t>
            </a:r>
            <a:endParaRPr b="0" lang="en-US" sz="3200" strike="noStrike" u="none">
              <a:solidFill>
                <a:srgbClr val="ffffff"/>
              </a:solidFill>
              <a:uFillTx/>
              <a:latin typeface="Arial"/>
            </a:endParaRPr>
          </a:p>
        </p:txBody>
      </p:sp>
      <p:sp>
        <p:nvSpPr>
          <p:cNvPr id="553" name="PlaceHolder 14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sagesse de Dieu</a:t>
            </a:r>
            <a:endParaRPr b="0" lang="en-US" sz="3200" strike="noStrike" u="none">
              <a:solidFill>
                <a:srgbClr val="ffffff"/>
              </a:solidFill>
              <a:uFillTx/>
              <a:latin typeface="Arial"/>
            </a:endParaRPr>
          </a:p>
        </p:txBody>
      </p:sp>
      <p:sp>
        <p:nvSpPr>
          <p:cNvPr id="554" name="PlaceHolder 14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θεοῦ σοφίαν.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#15</a:t>
            </a:r>
            <a:endParaRPr b="0" lang="en-US" sz="4400" strike="noStrike" u="none">
              <a:solidFill>
                <a:srgbClr val="ffffff"/>
              </a:solidFill>
              <a:uFillTx/>
              <a:latin typeface="Arial"/>
            </a:endParaRPr>
          </a:p>
        </p:txBody>
      </p:sp>
      <p:sp>
        <p:nvSpPr>
          <p:cNvPr id="55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3:16, what four words does Paul use at the beginning of this verse to emphasize that you are the temple of God?  </a:t>
            </a:r>
            <a:endParaRPr b="0" lang="en-US" sz="3200" strike="noStrike" u="none">
              <a:solidFill>
                <a:srgbClr val="ffffff"/>
              </a:solidFill>
              <a:uFillTx/>
              <a:latin typeface="Arial"/>
            </a:endParaRPr>
          </a:p>
        </p:txBody>
      </p:sp>
      <p:sp>
        <p:nvSpPr>
          <p:cNvPr id="557" name="PlaceHolder 14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3:16, ¿qué cuatro palabras usa Pablo al comienzo de este versículo para enfatizar que eres templo de Dios? </a:t>
            </a:r>
            <a:endParaRPr b="0" lang="en-US" sz="3200" strike="noStrike" u="none">
              <a:solidFill>
                <a:srgbClr val="ffffff"/>
              </a:solidFill>
              <a:uFillTx/>
              <a:latin typeface="Arial"/>
            </a:endParaRPr>
          </a:p>
        </p:txBody>
      </p:sp>
      <p:sp>
        <p:nvSpPr>
          <p:cNvPr id="558" name="PlaceHolder 14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3:16, quels quatre mots Paul utilise-t-il au début de ce verset pour souligner que vous êtes le temple de Dieu?</a:t>
            </a:r>
            <a:endParaRPr b="0" lang="en-US" sz="3200" strike="noStrike" u="none">
              <a:solidFill>
                <a:srgbClr val="ffffff"/>
              </a:solidFill>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60" name="TextBox 4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61" name="TextBox 4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62" name="TextBox 4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63" name="TextBox 4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64" name="TextBox 4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65" name="TextBox 4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66" name="TextBox 4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67" name="TextBox 4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68" name="TextBox 4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69" name="TextBox 4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70" name="TextBox 4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71" name="TextBox 4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72" name="TextBox 4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73" name="TextBox 4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74" name="TextBox 4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75" name="TextBox 4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76" name="TextBox 4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77" name="TextBox 4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78" name="TextBox 4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79" name="TextBox 4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80" name="TextBox 4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81" name="TextBox 4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82" name="TextBox 4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83" name="TextBox 4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84" name="TextBox 4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#15</a:t>
            </a:r>
            <a:endParaRPr b="0" lang="en-US" sz="4400" strike="noStrike" u="none">
              <a:solidFill>
                <a:srgbClr val="ffffff"/>
              </a:solidFill>
              <a:uFillTx/>
              <a:latin typeface="Arial"/>
            </a:endParaRPr>
          </a:p>
        </p:txBody>
      </p:sp>
      <p:sp>
        <p:nvSpPr>
          <p:cNvPr id="586" name="PlaceHolder 14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Do you not know  </a:t>
            </a:r>
            <a:endParaRPr b="0" lang="en-US" sz="3200" strike="noStrike" u="none">
              <a:solidFill>
                <a:srgbClr val="ffffff"/>
              </a:solidFill>
              <a:uFillTx/>
              <a:latin typeface="Arial"/>
            </a:endParaRPr>
          </a:p>
        </p:txBody>
      </p:sp>
      <p:sp>
        <p:nvSpPr>
          <p:cNvPr id="587" name="PlaceHolder 15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¿Acaso no sabéis </a:t>
            </a:r>
            <a:endParaRPr b="0" lang="en-US" sz="3200" strike="noStrike" u="none">
              <a:solidFill>
                <a:srgbClr val="ffffff"/>
              </a:solidFill>
              <a:uFillTx/>
              <a:latin typeface="Arial"/>
            </a:endParaRPr>
          </a:p>
        </p:txBody>
      </p:sp>
      <p:sp>
        <p:nvSpPr>
          <p:cNvPr id="588" name="PlaceHolder 15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savez-vous pas</a:t>
            </a:r>
            <a:endParaRPr b="0" lang="en-US" sz="3200" strike="noStrike" u="none">
              <a:solidFill>
                <a:srgbClr val="ffffff"/>
              </a:solidFill>
              <a:uFillTx/>
              <a:latin typeface="Arial"/>
            </a:endParaRPr>
          </a:p>
        </p:txBody>
      </p:sp>
      <p:sp>
        <p:nvSpPr>
          <p:cNvPr id="589" name="PlaceHolder 15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Οὐκ οἴδατε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#16</a:t>
            </a:r>
            <a:endParaRPr b="0" lang="en-US" sz="4400" strike="noStrike" u="none">
              <a:solidFill>
                <a:srgbClr val="ffffff"/>
              </a:solidFill>
              <a:uFillTx/>
              <a:latin typeface="Arial"/>
            </a:endParaRPr>
          </a:p>
        </p:txBody>
      </p:sp>
      <p:sp>
        <p:nvSpPr>
          <p:cNvPr id="59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7:10, what does the Lord and not Paul command to the married?  </a:t>
            </a:r>
            <a:endParaRPr b="0" lang="en-US" sz="3200" strike="noStrike" u="none">
              <a:solidFill>
                <a:srgbClr val="ffffff"/>
              </a:solidFill>
              <a:uFillTx/>
              <a:latin typeface="Arial"/>
            </a:endParaRPr>
          </a:p>
        </p:txBody>
      </p:sp>
      <p:sp>
        <p:nvSpPr>
          <p:cNvPr id="592" name="PlaceHolder 15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7:10, ¿qué manda el Señor y no Pablo a los casados? </a:t>
            </a:r>
            <a:endParaRPr b="0" lang="en-US" sz="3200" strike="noStrike" u="none">
              <a:solidFill>
                <a:srgbClr val="ffffff"/>
              </a:solidFill>
              <a:uFillTx/>
              <a:latin typeface="Arial"/>
            </a:endParaRPr>
          </a:p>
        </p:txBody>
      </p:sp>
      <p:sp>
        <p:nvSpPr>
          <p:cNvPr id="593" name="PlaceHolder 15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7:10, qu’est-ce que le Seigneur, et non Paul, commande aux personnes mariées?</a:t>
            </a:r>
            <a:endParaRPr b="0" lang="en-US" sz="3200" strike="noStrike" u="none">
              <a:solidFill>
                <a:srgbClr val="ffffff"/>
              </a:solidFill>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95" name="TextBox 4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96" name="TextBox 4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97" name="TextBox 4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98" name="TextBox 4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99" name="TextBox 4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00" name="TextBox 4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01" name="TextBox 4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02" name="TextBox 4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03" name="TextBox 4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04" name="TextBox 4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05" name="TextBox 4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06" name="TextBox 4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07" name="TextBox 4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08" name="TextBox 4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09" name="TextBox 4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10" name="TextBox 4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11" name="TextBox 4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12" name="TextBox 4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13" name="TextBox 4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14" name="TextBox 4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15" name="TextBox 4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16" name="TextBox 4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17" name="TextBox 4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18" name="TextBox 4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19" name="TextBox 4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#16</a:t>
            </a:r>
            <a:endParaRPr b="0" lang="en-US" sz="4400" strike="noStrike" u="none">
              <a:solidFill>
                <a:srgbClr val="ffffff"/>
              </a:solidFill>
              <a:uFillTx/>
              <a:latin typeface="Arial"/>
            </a:endParaRPr>
          </a:p>
        </p:txBody>
      </p:sp>
      <p:sp>
        <p:nvSpPr>
          <p:cNvPr id="621" name="PlaceHolder 15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 wife is not to depart from her husband.  </a:t>
            </a:r>
            <a:endParaRPr b="0" lang="en-US" sz="3200" strike="noStrike" u="none">
              <a:solidFill>
                <a:srgbClr val="ffffff"/>
              </a:solidFill>
              <a:uFillTx/>
              <a:latin typeface="Arial"/>
            </a:endParaRPr>
          </a:p>
        </p:txBody>
      </p:sp>
      <p:sp>
        <p:nvSpPr>
          <p:cNvPr id="622" name="PlaceHolder 15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la mujer no se separe del marido; </a:t>
            </a:r>
            <a:endParaRPr b="0" lang="en-US" sz="3200" strike="noStrike" u="none">
              <a:solidFill>
                <a:srgbClr val="ffffff"/>
              </a:solidFill>
              <a:uFillTx/>
              <a:latin typeface="Arial"/>
            </a:endParaRPr>
          </a:p>
        </p:txBody>
      </p:sp>
      <p:sp>
        <p:nvSpPr>
          <p:cNvPr id="623" name="PlaceHolder 16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la femme ne se sépare point de son mari</a:t>
            </a:r>
            <a:endParaRPr b="0" lang="en-US" sz="3200" strike="noStrike" u="none">
              <a:solidFill>
                <a:srgbClr val="ffffff"/>
              </a:solidFill>
              <a:uFillTx/>
              <a:latin typeface="Arial"/>
            </a:endParaRPr>
          </a:p>
        </p:txBody>
      </p:sp>
      <p:sp>
        <p:nvSpPr>
          <p:cNvPr id="624" name="PlaceHolder 16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γυναῖκα ἀπὸ ἀνδρὸς μὴ χωρισθῆναι—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#17</a:t>
            </a:r>
            <a:endParaRPr b="0" lang="en-US" sz="4400" strike="noStrike" u="none">
              <a:solidFill>
                <a:srgbClr val="ffffff"/>
              </a:solidFill>
              <a:uFillTx/>
              <a:latin typeface="Arial"/>
            </a:endParaRPr>
          </a:p>
        </p:txBody>
      </p:sp>
      <p:sp>
        <p:nvSpPr>
          <p:cNvPr id="62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5:13, what should we do since God judges those who are outside?  </a:t>
            </a:r>
            <a:endParaRPr b="0" lang="en-US" sz="3200" strike="noStrike" u="none">
              <a:solidFill>
                <a:srgbClr val="ffffff"/>
              </a:solidFill>
              <a:uFillTx/>
              <a:latin typeface="Arial"/>
            </a:endParaRPr>
          </a:p>
        </p:txBody>
      </p:sp>
      <p:sp>
        <p:nvSpPr>
          <p:cNvPr id="627" name="PlaceHolder 16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5:13, ¿qué debemos hacer ya que Dios juzga a los que están afuera? </a:t>
            </a:r>
            <a:endParaRPr b="0" lang="en-US" sz="3200" strike="noStrike" u="none">
              <a:solidFill>
                <a:srgbClr val="ffffff"/>
              </a:solidFill>
              <a:uFillTx/>
              <a:latin typeface="Arial"/>
            </a:endParaRPr>
          </a:p>
        </p:txBody>
      </p:sp>
      <p:sp>
        <p:nvSpPr>
          <p:cNvPr id="628" name="PlaceHolder 16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5:13, que devons-nous faire puisque Dieu juge ceux qui sont dehors?</a:t>
            </a:r>
            <a:endParaRPr b="0" lang="en-US" sz="3200" strike="noStrike" u="none">
              <a:solidFill>
                <a:srgbClr val="ffffff"/>
              </a:solidFill>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30" name="TextBox 4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31" name="TextBox 4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32" name="TextBox 4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33" name="TextBox 5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34" name="TextBox 5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35" name="TextBox 5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36" name="TextBox 5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37" name="TextBox 5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38" name="TextBox 5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39" name="TextBox 5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40" name="TextBox 5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41" name="TextBox 5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42" name="TextBox 5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43" name="TextBox 5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44" name="TextBox 5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45" name="TextBox 5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46" name="TextBox 5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47" name="TextBox 5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48" name="TextBox 5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49" name="TextBox 5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50" name="TextBox 5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51" name="TextBox 5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52" name="TextBox 5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53" name="TextBox 5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54" name="TextBox 5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#17</a:t>
            </a:r>
            <a:endParaRPr b="0" lang="en-US" sz="4400" strike="noStrike" u="none">
              <a:solidFill>
                <a:srgbClr val="ffffff"/>
              </a:solidFill>
              <a:uFillTx/>
              <a:latin typeface="Arial"/>
            </a:endParaRPr>
          </a:p>
        </p:txBody>
      </p:sp>
      <p:sp>
        <p:nvSpPr>
          <p:cNvPr id="656" name="PlaceHolder 16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“put away from yourselves the evil person.”  </a:t>
            </a:r>
            <a:endParaRPr b="0" lang="en-US" sz="3200" strike="noStrike" u="none">
              <a:solidFill>
                <a:srgbClr val="ffffff"/>
              </a:solidFill>
              <a:uFillTx/>
              <a:latin typeface="Arial"/>
            </a:endParaRPr>
          </a:p>
        </p:txBody>
      </p:sp>
      <p:sp>
        <p:nvSpPr>
          <p:cNvPr id="657" name="PlaceHolder 16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Quitad, pues, a ese perverso de entre vosotros. </a:t>
            </a:r>
            <a:endParaRPr b="0" lang="en-US" sz="3200" strike="noStrike" u="none">
              <a:solidFill>
                <a:srgbClr val="ffffff"/>
              </a:solidFill>
              <a:uFillTx/>
              <a:latin typeface="Arial"/>
            </a:endParaRPr>
          </a:p>
        </p:txBody>
      </p:sp>
      <p:sp>
        <p:nvSpPr>
          <p:cNvPr id="658" name="PlaceHolder 16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Otez le méchant du milieu de vous.</a:t>
            </a:r>
            <a:endParaRPr b="0" lang="en-US" sz="3200" strike="noStrike" u="none">
              <a:solidFill>
                <a:srgbClr val="ffffff"/>
              </a:solidFill>
              <a:uFillTx/>
              <a:latin typeface="Arial"/>
            </a:endParaRPr>
          </a:p>
        </p:txBody>
      </p:sp>
      <p:sp>
        <p:nvSpPr>
          <p:cNvPr id="659" name="PlaceHolder 17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ἐξάρατε τὸν πονηρὸν ἐξ ὑμῶν αὐτῶν.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#18</a:t>
            </a:r>
            <a:endParaRPr b="0" lang="en-US" sz="4400" strike="noStrike" u="none">
              <a:solidFill>
                <a:srgbClr val="ffffff"/>
              </a:solidFill>
              <a:uFillTx/>
              <a:latin typeface="Arial"/>
            </a:endParaRPr>
          </a:p>
        </p:txBody>
      </p:sp>
      <p:sp>
        <p:nvSpPr>
          <p:cNvPr id="66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3:4, Paul told the corinthians that they are carnal when one says what?  </a:t>
            </a:r>
            <a:endParaRPr b="0" lang="en-US" sz="3200" strike="noStrike" u="none">
              <a:solidFill>
                <a:srgbClr val="ffffff"/>
              </a:solidFill>
              <a:uFillTx/>
              <a:latin typeface="Arial"/>
            </a:endParaRPr>
          </a:p>
        </p:txBody>
      </p:sp>
      <p:sp>
        <p:nvSpPr>
          <p:cNvPr id="662" name="PlaceHolder 17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3:4, Pablo les dijo a los corintios que son carnales cuando uno dice ¿qué? </a:t>
            </a:r>
            <a:endParaRPr b="0" lang="en-US" sz="3200" strike="noStrike" u="none">
              <a:solidFill>
                <a:srgbClr val="ffffff"/>
              </a:solidFill>
              <a:uFillTx/>
              <a:latin typeface="Arial"/>
            </a:endParaRPr>
          </a:p>
        </p:txBody>
      </p:sp>
      <p:sp>
        <p:nvSpPr>
          <p:cNvPr id="663" name="PlaceHolder 17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3:4, Paul dit aux Corinthiens qu'ils sont charnels quand on dit quoi?</a:t>
            </a:r>
            <a:endParaRPr b="0" lang="en-US" sz="3200" strike="noStrike" u="none">
              <a:solidFill>
                <a:srgbClr val="ffffff"/>
              </a:solidFill>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65" name="TextBox 5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66" name="TextBox 5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67" name="TextBox 5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68" name="TextBox 5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69" name="TextBox 5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70" name="TextBox 5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71" name="TextBox 5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72" name="TextBox 5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73" name="TextBox 5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74" name="TextBox 5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75" name="TextBox 5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76" name="TextBox 5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77" name="TextBox 5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78" name="TextBox 5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79" name="TextBox 5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80" name="TextBox 5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81" name="TextBox 5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82" name="TextBox 5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83" name="TextBox 5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84" name="TextBox 5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85" name="TextBox 5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86" name="TextBox 5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87" name="TextBox 5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88" name="TextBox 5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89" name="TextBox 5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#18</a:t>
            </a:r>
            <a:endParaRPr b="0" lang="en-US" sz="4400" strike="noStrike" u="none">
              <a:solidFill>
                <a:srgbClr val="ffffff"/>
              </a:solidFill>
              <a:uFillTx/>
              <a:latin typeface="Arial"/>
            </a:endParaRPr>
          </a:p>
        </p:txBody>
      </p:sp>
      <p:sp>
        <p:nvSpPr>
          <p:cNvPr id="691" name="PlaceHolder 17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when one says, “I am of Paul,”  </a:t>
            </a:r>
            <a:endParaRPr b="0" lang="en-US" sz="3200" strike="noStrike" u="none">
              <a:solidFill>
                <a:srgbClr val="ffffff"/>
              </a:solidFill>
              <a:uFillTx/>
              <a:latin typeface="Arial"/>
            </a:endParaRPr>
          </a:p>
        </p:txBody>
      </p:sp>
      <p:sp>
        <p:nvSpPr>
          <p:cNvPr id="692" name="PlaceHolder 17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cuando uno dice: «Yo ciertamente soy de Pablo», </a:t>
            </a:r>
            <a:endParaRPr b="0" lang="en-US" sz="3200" strike="noStrike" u="none">
              <a:solidFill>
                <a:srgbClr val="ffffff"/>
              </a:solidFill>
              <a:uFillTx/>
              <a:latin typeface="Arial"/>
            </a:endParaRPr>
          </a:p>
        </p:txBody>
      </p:sp>
      <p:sp>
        <p:nvSpPr>
          <p:cNvPr id="693" name="PlaceHolder 17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Quand l'un dit: Moi, je suis de Paul!</a:t>
            </a:r>
            <a:endParaRPr b="0" lang="en-US" sz="3200" strike="noStrike" u="none">
              <a:solidFill>
                <a:srgbClr val="ffffff"/>
              </a:solidFill>
              <a:uFillTx/>
              <a:latin typeface="Arial"/>
            </a:endParaRPr>
          </a:p>
        </p:txBody>
      </p:sp>
      <p:sp>
        <p:nvSpPr>
          <p:cNvPr id="694" name="PlaceHolder 17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ὅταν γὰρ λέγῃ τις· Ἐγὼ μέν εἰμι Παύλου,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a:t>
            </a:r>
            <a:endParaRPr b="0" lang="en-US" sz="4400" strike="noStrike" u="none">
              <a:solidFill>
                <a:srgbClr val="ffffff"/>
              </a:solidFill>
              <a:uFillTx/>
              <a:latin typeface="Arial"/>
            </a:endParaRPr>
          </a:p>
        </p:txBody>
      </p:sp>
      <p:sp>
        <p:nvSpPr>
          <p:cNvPr id="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4:3, to show that Paul didn't care how other people judged him, what did Paul say he didn't even do himself?  </a:t>
            </a:r>
            <a:endParaRPr b="0" lang="en-US" sz="3200" strike="noStrike" u="none">
              <a:solidFill>
                <a:srgbClr val="ffffff"/>
              </a:solidFill>
              <a:uFillTx/>
              <a:latin typeface="Arial"/>
            </a:endParaRPr>
          </a:p>
        </p:txBody>
      </p:sp>
      <p:sp>
        <p:nvSpPr>
          <p:cNvPr id="67" name="PlaceHolder 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4:3, para demostrar que a Pablo no le importaba cómo lo juzgaran los demás, ¿qué dijo Pablo que ni siquiera hizo él mismo? </a:t>
            </a:r>
            <a:endParaRPr b="0" lang="en-US" sz="3200" strike="noStrike" u="none">
              <a:solidFill>
                <a:srgbClr val="ffffff"/>
              </a:solidFill>
              <a:uFillTx/>
              <a:latin typeface="Arial"/>
            </a:endParaRPr>
          </a:p>
        </p:txBody>
      </p:sp>
      <p:sp>
        <p:nvSpPr>
          <p:cNvPr id="68" name="PlaceHolder 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4:3, pour montrer que Paul ne se souciait pas de la façon dont les autres le jugeaient, qu'est-ce que Paul a dit qu'il n'avait même pas fait lui-même?</a:t>
            </a:r>
            <a:endParaRPr b="0" lang="en-US" sz="3200" strike="noStrike" u="none">
              <a:solidFill>
                <a:srgbClr val="ffffff"/>
              </a:solidFill>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 name="TextBox 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1" name="TextBox 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2" name="TextBox 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 name="TextBox 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4" name="TextBox 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5" name="TextBox 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6" name="TextBox 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 name="TextBox 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8" name="TextBox 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9" name="TextBox 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0" name="TextBox 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 name="TextBox 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2" name="TextBox 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3" name="TextBox 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4" name="TextBox 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 name="TextBox 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6" name="TextBox 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7" name="TextBox 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8" name="TextBox 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 name="TextBox 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0" name="TextBox 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1" name="TextBox 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2" name="TextBox 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 name="TextBox 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4" name="TextBox 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#19</a:t>
            </a:r>
            <a:endParaRPr b="0" lang="en-US" sz="4400" strike="noStrike" u="none">
              <a:solidFill>
                <a:srgbClr val="ffffff"/>
              </a:solidFill>
              <a:uFillTx/>
              <a:latin typeface="Arial"/>
            </a:endParaRPr>
          </a:p>
        </p:txBody>
      </p:sp>
      <p:sp>
        <p:nvSpPr>
          <p:cNvPr id="69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2:9, What have not seen nor heard?  </a:t>
            </a:r>
            <a:endParaRPr b="0" lang="en-US" sz="3200" strike="noStrike" u="none">
              <a:solidFill>
                <a:srgbClr val="ffffff"/>
              </a:solidFill>
              <a:uFillTx/>
              <a:latin typeface="Arial"/>
            </a:endParaRPr>
          </a:p>
        </p:txBody>
      </p:sp>
      <p:sp>
        <p:nvSpPr>
          <p:cNvPr id="697" name="PlaceHolder 18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2:9, ¿Qué no habéis visto ni oído? </a:t>
            </a:r>
            <a:endParaRPr b="0" lang="en-US" sz="3200" strike="noStrike" u="none">
              <a:solidFill>
                <a:srgbClr val="ffffff"/>
              </a:solidFill>
              <a:uFillTx/>
              <a:latin typeface="Arial"/>
            </a:endParaRPr>
          </a:p>
        </p:txBody>
      </p:sp>
      <p:sp>
        <p:nvSpPr>
          <p:cNvPr id="698" name="PlaceHolder 18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2:9, qu’est-ce qui n’a pas été vu ni entendu?</a:t>
            </a:r>
            <a:endParaRPr b="0" lang="en-US" sz="3200" strike="noStrike" u="none">
              <a:solidFill>
                <a:srgbClr val="ffffff"/>
              </a:solidFill>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0" name="TextBox 5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01" name="TextBox 5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02" name="TextBox 5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03" name="TextBox 5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04" name="TextBox 5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05" name="TextBox 5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06" name="TextBox 5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07" name="TextBox 5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08" name="TextBox 5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09" name="TextBox 5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10" name="TextBox 5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11" name="TextBox 5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12" name="TextBox 5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13" name="TextBox 5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14" name="TextBox 5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15" name="TextBox 5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16" name="TextBox 5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17" name="TextBox 5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18" name="TextBox 5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19" name="TextBox 5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20" name="TextBox 5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21" name="TextBox 5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22" name="TextBox 5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23" name="TextBox 5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24" name="TextBox 5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#19</a:t>
            </a:r>
            <a:endParaRPr b="0" lang="en-US" sz="4400" strike="noStrike" u="none">
              <a:solidFill>
                <a:srgbClr val="ffffff"/>
              </a:solidFill>
              <a:uFillTx/>
              <a:latin typeface="Arial"/>
            </a:endParaRPr>
          </a:p>
        </p:txBody>
      </p:sp>
      <p:sp>
        <p:nvSpPr>
          <p:cNvPr id="726" name="PlaceHolder 18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“Eye has not seen, nor ear heard,  </a:t>
            </a:r>
            <a:endParaRPr b="0" lang="en-US" sz="3200" strike="noStrike" u="none">
              <a:solidFill>
                <a:srgbClr val="ffffff"/>
              </a:solidFill>
              <a:uFillTx/>
              <a:latin typeface="Arial"/>
            </a:endParaRPr>
          </a:p>
        </p:txBody>
      </p:sp>
      <p:sp>
        <p:nvSpPr>
          <p:cNvPr id="727" name="PlaceHolder 18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«Cosas que ojo no vio ni oído oyó </a:t>
            </a:r>
            <a:endParaRPr b="0" lang="en-US" sz="3200" strike="noStrike" u="none">
              <a:solidFill>
                <a:srgbClr val="ffffff"/>
              </a:solidFill>
              <a:uFillTx/>
              <a:latin typeface="Arial"/>
            </a:endParaRPr>
          </a:p>
        </p:txBody>
      </p:sp>
      <p:sp>
        <p:nvSpPr>
          <p:cNvPr id="728" name="PlaceHolder 18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 sont des choses que l'oeil n'a point vues, que l'oreille n'a point entendues,</a:t>
            </a:r>
            <a:endParaRPr b="0" lang="en-US" sz="3200" strike="noStrike" u="none">
              <a:solidFill>
                <a:srgbClr val="ffffff"/>
              </a:solidFill>
              <a:uFillTx/>
              <a:latin typeface="Arial"/>
            </a:endParaRPr>
          </a:p>
        </p:txBody>
      </p:sp>
      <p:sp>
        <p:nvSpPr>
          <p:cNvPr id="729" name="PlaceHolder 18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Ἃ ὀφθαλμὸς οὐκ εἶδεν καὶ οὖς οὐκ ἤκουσεν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#20</a:t>
            </a:r>
            <a:endParaRPr b="0" lang="en-US" sz="4400" strike="noStrike" u="none">
              <a:solidFill>
                <a:srgbClr val="ffffff"/>
              </a:solidFill>
              <a:uFillTx/>
              <a:latin typeface="Arial"/>
            </a:endParaRPr>
          </a:p>
        </p:txBody>
      </p:sp>
      <p:sp>
        <p:nvSpPr>
          <p:cNvPr id="73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3:1, What does Paul said he could not do?  </a:t>
            </a:r>
            <a:endParaRPr b="0" lang="en-US" sz="3200" strike="noStrike" u="none">
              <a:solidFill>
                <a:srgbClr val="ffffff"/>
              </a:solidFill>
              <a:uFillTx/>
              <a:latin typeface="Arial"/>
            </a:endParaRPr>
          </a:p>
        </p:txBody>
      </p:sp>
      <p:sp>
        <p:nvSpPr>
          <p:cNvPr id="732" name="PlaceHolder 19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3:1, ¿qué dijo Pablo que no podía hacer? </a:t>
            </a:r>
            <a:endParaRPr b="0" lang="en-US" sz="3200" strike="noStrike" u="none">
              <a:solidFill>
                <a:srgbClr val="ffffff"/>
              </a:solidFill>
              <a:uFillTx/>
              <a:latin typeface="Arial"/>
            </a:endParaRPr>
          </a:p>
        </p:txBody>
      </p:sp>
      <p:sp>
        <p:nvSpPr>
          <p:cNvPr id="733" name="PlaceHolder 19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3:1, Qu'est-ce que Paul ne pouvait pas faire avec eux, alors qu'il ferait avec des hommes spirituels?</a:t>
            </a:r>
            <a:endParaRPr b="0" lang="en-US" sz="3200" strike="noStrike" u="none">
              <a:solidFill>
                <a:srgbClr val="ffffff"/>
              </a:solidFill>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35" name="TextBox 5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36" name="TextBox 5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37" name="TextBox 5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8" name="TextBox 5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39" name="TextBox 5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40" name="TextBox 5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41" name="TextBox 5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42" name="TextBox 5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43" name="TextBox 5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44" name="TextBox 5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45" name="TextBox 5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46" name="TextBox 5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47" name="TextBox 5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48" name="TextBox 5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49" name="TextBox 5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50" name="TextBox 5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51" name="TextBox 5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52" name="TextBox 5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53" name="TextBox 5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54" name="TextBox 5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55" name="TextBox 5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56" name="TextBox 5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57" name="TextBox 5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58" name="TextBox 5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59" name="TextBox 5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#20</a:t>
            </a:r>
            <a:endParaRPr b="0" lang="en-US" sz="4400" strike="noStrike" u="none">
              <a:solidFill>
                <a:srgbClr val="ffffff"/>
              </a:solidFill>
              <a:uFillTx/>
              <a:latin typeface="Arial"/>
            </a:endParaRPr>
          </a:p>
        </p:txBody>
      </p:sp>
      <p:sp>
        <p:nvSpPr>
          <p:cNvPr id="761" name="PlaceHolder 19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could not speak to you  </a:t>
            </a:r>
            <a:endParaRPr b="0" lang="en-US" sz="3200" strike="noStrike" u="none">
              <a:solidFill>
                <a:srgbClr val="ffffff"/>
              </a:solidFill>
              <a:uFillTx/>
              <a:latin typeface="Arial"/>
            </a:endParaRPr>
          </a:p>
        </p:txBody>
      </p:sp>
      <p:sp>
        <p:nvSpPr>
          <p:cNvPr id="762" name="PlaceHolder 19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pude hablaros </a:t>
            </a:r>
            <a:endParaRPr b="0" lang="en-US" sz="3200" strike="noStrike" u="none">
              <a:solidFill>
                <a:srgbClr val="ffffff"/>
              </a:solidFill>
              <a:uFillTx/>
              <a:latin typeface="Arial"/>
            </a:endParaRPr>
          </a:p>
        </p:txBody>
      </p:sp>
      <p:sp>
        <p:nvSpPr>
          <p:cNvPr id="763" name="PlaceHolder 19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j'ai pu vous parler,</a:t>
            </a:r>
            <a:endParaRPr b="0" lang="en-US" sz="3200" strike="noStrike" u="none">
              <a:solidFill>
                <a:srgbClr val="ffffff"/>
              </a:solidFill>
              <a:uFillTx/>
              <a:latin typeface="Arial"/>
            </a:endParaRPr>
          </a:p>
        </p:txBody>
      </p:sp>
      <p:sp>
        <p:nvSpPr>
          <p:cNvPr id="764" name="PlaceHolder 19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οὐκ ἠδυνήθην λαλῆσαι ὑμῖν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#21</a:t>
            </a:r>
            <a:endParaRPr b="0" lang="en-US" sz="4400" strike="noStrike" u="none">
              <a:solidFill>
                <a:srgbClr val="ffffff"/>
              </a:solidFill>
              <a:uFillTx/>
              <a:latin typeface="Arial"/>
            </a:endParaRPr>
          </a:p>
        </p:txBody>
      </p:sp>
      <p:sp>
        <p:nvSpPr>
          <p:cNvPr id="7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70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1:20, Paul asks three questions that suggest that there were few people of what three classifications that were among the church of God at that time.  What were these three questions?  (3 points)  </a:t>
            </a:r>
            <a:endParaRPr b="0" lang="en-US" sz="3200" strike="noStrike" u="none">
              <a:solidFill>
                <a:srgbClr val="ffffff"/>
              </a:solidFill>
              <a:uFillTx/>
              <a:latin typeface="Arial"/>
            </a:endParaRPr>
          </a:p>
        </p:txBody>
      </p:sp>
      <p:sp>
        <p:nvSpPr>
          <p:cNvPr id="767" name="PlaceHolder 20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1:20, Pablo hace tres preguntas que sugieren que eran pocas las personas de las tres clasificaciones que había entre la iglesia de Dios en ese momento. ¿Cuáles fueron estas tres preguntas? (3 puntos) </a:t>
            </a:r>
            <a:endParaRPr b="0" lang="en-US" sz="3200" strike="noStrike" u="none">
              <a:solidFill>
                <a:srgbClr val="ffffff"/>
              </a:solidFill>
              <a:uFillTx/>
              <a:latin typeface="Arial"/>
            </a:endParaRPr>
          </a:p>
        </p:txBody>
      </p:sp>
      <p:sp>
        <p:nvSpPr>
          <p:cNvPr id="768" name="PlaceHolder 20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1:20, Paul pose trois questions qui suggèrent qu’il y avait peu de personnes appartenant à ces trois catégories parmi l’Église de Dieu à cette époque. Quelles étaient ces trois questions ? (3points)</a:t>
            </a:r>
            <a:endParaRPr b="0" lang="en-US" sz="3200" strike="noStrike" u="none">
              <a:solidFill>
                <a:srgbClr val="ffffff"/>
              </a:solidFill>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70" name="TextBox 6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71" name="TextBox 6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72" name="TextBox 6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73" name="TextBox 6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74" name="TextBox 6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75" name="TextBox 6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76" name="TextBox 6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7" name="TextBox 6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78" name="TextBox 6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79" name="TextBox 6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80" name="TextBox 6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81" name="TextBox 6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82" name="TextBox 6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83" name="TextBox 6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84" name="TextBox 6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85" name="TextBox 6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86" name="TextBox 6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87" name="TextBox 6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88" name="TextBox 6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89" name="TextBox 6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90" name="TextBox 6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91" name="TextBox 6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92" name="TextBox 6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93" name="TextBox 6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94" name="TextBox 6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#21</a:t>
            </a:r>
            <a:endParaRPr b="0" lang="en-US" sz="4400" strike="noStrike" u="none">
              <a:solidFill>
                <a:srgbClr val="ffffff"/>
              </a:solidFill>
              <a:uFillTx/>
              <a:latin typeface="Arial"/>
            </a:endParaRPr>
          </a:p>
        </p:txBody>
      </p:sp>
      <p:sp>
        <p:nvSpPr>
          <p:cNvPr id="796" name="PlaceHolder 20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Where is the wise? Where is the scribe? Where is the disputer of this age?  </a:t>
            </a:r>
            <a:endParaRPr b="0" lang="en-US" sz="3200" strike="noStrike" u="none">
              <a:solidFill>
                <a:srgbClr val="ffffff"/>
              </a:solidFill>
              <a:uFillTx/>
              <a:latin typeface="Arial"/>
            </a:endParaRPr>
          </a:p>
        </p:txBody>
      </p:sp>
      <p:sp>
        <p:nvSpPr>
          <p:cNvPr id="797" name="PlaceHolder 20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¿Dónde está el sabio? ¿Dónde está el escriba? ¿Dónde está el que discute asuntos de este mundo? </a:t>
            </a:r>
            <a:endParaRPr b="0" lang="en-US" sz="3200" strike="noStrike" u="none">
              <a:solidFill>
                <a:srgbClr val="ffffff"/>
              </a:solidFill>
              <a:uFillTx/>
              <a:latin typeface="Arial"/>
            </a:endParaRPr>
          </a:p>
        </p:txBody>
      </p:sp>
      <p:sp>
        <p:nvSpPr>
          <p:cNvPr id="798" name="PlaceHolder 20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Où est le sage? où est le scribe? où est le disputeur de ce siècle?</a:t>
            </a:r>
            <a:endParaRPr b="0" lang="en-US" sz="3200" strike="noStrike" u="none">
              <a:solidFill>
                <a:srgbClr val="ffffff"/>
              </a:solidFill>
              <a:uFillTx/>
              <a:latin typeface="Arial"/>
            </a:endParaRPr>
          </a:p>
        </p:txBody>
      </p:sp>
      <p:sp>
        <p:nvSpPr>
          <p:cNvPr id="799" name="PlaceHolder 20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ποῦ σοφός; ποῦ γραμματεύς; ποῦ συζητητὴς τοῦ αἰῶνος τούτου;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#22</a:t>
            </a:r>
            <a:endParaRPr b="0" lang="en-US" sz="4400" strike="noStrike" u="none">
              <a:solidFill>
                <a:srgbClr val="ffffff"/>
              </a:solidFill>
              <a:uFillTx/>
              <a:latin typeface="Arial"/>
            </a:endParaRPr>
          </a:p>
        </p:txBody>
      </p:sp>
      <p:sp>
        <p:nvSpPr>
          <p:cNvPr id="8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775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6:7, two questions are asked to help us understand what we should do instead of taking one another to law. What question is asked in addition to saying why do you not rather accept wrong?  </a:t>
            </a:r>
            <a:endParaRPr b="0" lang="en-US" sz="3200" strike="noStrike" u="none">
              <a:solidFill>
                <a:srgbClr val="ffffff"/>
              </a:solidFill>
              <a:uFillTx/>
              <a:latin typeface="Arial"/>
            </a:endParaRPr>
          </a:p>
        </p:txBody>
      </p:sp>
      <p:sp>
        <p:nvSpPr>
          <p:cNvPr id="802" name="PlaceHolder 20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6:7, se hacen dos preguntas para ayudarnos a comprender qué debemos hacer en lugar de demandarnos unos a otros. ¿Qué pregunta se hace además de decir por qué no prefieres aceptar lo malo? </a:t>
            </a:r>
            <a:endParaRPr b="0" lang="en-US" sz="3200" strike="noStrike" u="none">
              <a:solidFill>
                <a:srgbClr val="ffffff"/>
              </a:solidFill>
              <a:uFillTx/>
              <a:latin typeface="Arial"/>
            </a:endParaRPr>
          </a:p>
        </p:txBody>
      </p:sp>
      <p:sp>
        <p:nvSpPr>
          <p:cNvPr id="803" name="PlaceHolder 21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6:7, deux questions sont posées pour nous aider à comprendre ce que nous devrions faire au lieu de nous engager mutuellement dans des poursuites judiciaires. Quelle question est posée en plus de dire pourquoi n'acceptez-vous pas plutôt le mal?</a:t>
            </a:r>
            <a:endParaRPr b="0" lang="en-US" sz="3200" strike="noStrike" u="none">
              <a:solidFill>
                <a:srgbClr val="ffffff"/>
              </a:solidFill>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05" name="TextBox 6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06" name="TextBox 6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07" name="TextBox 6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08" name="TextBox 6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09" name="TextBox 6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10" name="TextBox 6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11" name="TextBox 6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12" name="TextBox 6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13" name="TextBox 6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14" name="TextBox 6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15" name="TextBox 6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6" name="TextBox 6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17" name="TextBox 6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18" name="TextBox 6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19" name="TextBox 6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20" name="TextBox 6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21" name="TextBox 6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22" name="TextBox 6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23" name="TextBox 6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24" name="TextBox 6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25" name="TextBox 6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26" name="TextBox 6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27" name="TextBox 6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28" name="TextBox 6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29" name="TextBox 6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#22</a:t>
            </a:r>
            <a:endParaRPr b="0" lang="en-US" sz="4400" strike="noStrike" u="none">
              <a:solidFill>
                <a:srgbClr val="ffffff"/>
              </a:solidFill>
              <a:uFillTx/>
              <a:latin typeface="Arial"/>
            </a:endParaRPr>
          </a:p>
        </p:txBody>
      </p:sp>
      <p:sp>
        <p:nvSpPr>
          <p:cNvPr id="831" name="PlaceHolder 21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Why do you not rather let yourselves be cheated?  </a:t>
            </a:r>
            <a:endParaRPr b="0" lang="en-US" sz="3200" strike="noStrike" u="none">
              <a:solidFill>
                <a:srgbClr val="ffffff"/>
              </a:solidFill>
              <a:uFillTx/>
              <a:latin typeface="Arial"/>
            </a:endParaRPr>
          </a:p>
        </p:txBody>
      </p:sp>
      <p:sp>
        <p:nvSpPr>
          <p:cNvPr id="832" name="PlaceHolder 21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qué no sufrís más bien el ser defraudados? </a:t>
            </a:r>
            <a:endParaRPr b="0" lang="en-US" sz="3200" strike="noStrike" u="none">
              <a:solidFill>
                <a:srgbClr val="ffffff"/>
              </a:solidFill>
              <a:uFillTx/>
              <a:latin typeface="Arial"/>
            </a:endParaRPr>
          </a:p>
        </p:txBody>
      </p:sp>
      <p:sp>
        <p:nvSpPr>
          <p:cNvPr id="833" name="PlaceHolder 21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Pourquoi ne vous laissez-vous pas plutôt dépouiller?</a:t>
            </a:r>
            <a:endParaRPr b="0" lang="en-US" sz="3200" strike="noStrike" u="none">
              <a:solidFill>
                <a:srgbClr val="ffffff"/>
              </a:solidFill>
              <a:uFillTx/>
              <a:latin typeface="Arial"/>
            </a:endParaRPr>
          </a:p>
        </p:txBody>
      </p:sp>
      <p:sp>
        <p:nvSpPr>
          <p:cNvPr id="834" name="PlaceHolder 21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διὰ τί οὐχὶ μᾶλλον ἀποστερεῖσθε;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#23</a:t>
            </a:r>
            <a:endParaRPr b="0" lang="en-US" sz="4400" strike="noStrike" u="none">
              <a:solidFill>
                <a:srgbClr val="ffffff"/>
              </a:solidFill>
              <a:uFillTx/>
              <a:latin typeface="Arial"/>
            </a:endParaRPr>
          </a:p>
        </p:txBody>
      </p:sp>
      <p:sp>
        <p:nvSpPr>
          <p:cNvPr id="8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6:14, God did what for the Lord?  </a:t>
            </a:r>
            <a:endParaRPr b="0" lang="en-US" sz="3200" strike="noStrike" u="none">
              <a:solidFill>
                <a:srgbClr val="ffffff"/>
              </a:solidFill>
              <a:uFillTx/>
              <a:latin typeface="Arial"/>
            </a:endParaRPr>
          </a:p>
        </p:txBody>
      </p:sp>
      <p:sp>
        <p:nvSpPr>
          <p:cNvPr id="837" name="PlaceHolder 21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6:14, ¿qué hizo Dios por el Señor? </a:t>
            </a:r>
            <a:endParaRPr b="0" lang="en-US" sz="3200" strike="noStrike" u="none">
              <a:solidFill>
                <a:srgbClr val="ffffff"/>
              </a:solidFill>
              <a:uFillTx/>
              <a:latin typeface="Arial"/>
            </a:endParaRPr>
          </a:p>
        </p:txBody>
      </p:sp>
      <p:sp>
        <p:nvSpPr>
          <p:cNvPr id="838" name="PlaceHolder 21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6:14, qu’est-ce que Dieu a fait pour le Seigneur?</a:t>
            </a:r>
            <a:endParaRPr b="0" lang="en-US" sz="3200" strike="noStrike" u="none">
              <a:solidFill>
                <a:srgbClr val="ffffff"/>
              </a:solidFill>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40" name="TextBox 6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41" name="TextBox 6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42" name="TextBox 6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43" name="TextBox 6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44" name="TextBox 6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45" name="TextBox 6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46" name="TextBox 6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47" name="TextBox 6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48" name="TextBox 6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49" name="TextBox 6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50" name="TextBox 6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51" name="TextBox 6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52" name="TextBox 6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53" name="TextBox 6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54" name="TextBox 6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5" name="TextBox 6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56" name="TextBox 6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57" name="TextBox 6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58" name="TextBox 6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59" name="TextBox 6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60" name="TextBox 6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61" name="TextBox 6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62" name="TextBox 6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63" name="TextBox 6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64" name="TextBox 6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#23</a:t>
            </a:r>
            <a:endParaRPr b="0" lang="en-US" sz="4400" strike="noStrike" u="none">
              <a:solidFill>
                <a:srgbClr val="ffffff"/>
              </a:solidFill>
              <a:uFillTx/>
              <a:latin typeface="Arial"/>
            </a:endParaRPr>
          </a:p>
        </p:txBody>
      </p:sp>
      <p:sp>
        <p:nvSpPr>
          <p:cNvPr id="866" name="PlaceHolder 22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both raised up the Lord  </a:t>
            </a:r>
            <a:endParaRPr b="0" lang="en-US" sz="3200" strike="noStrike" u="none">
              <a:solidFill>
                <a:srgbClr val="ffffff"/>
              </a:solidFill>
              <a:uFillTx/>
              <a:latin typeface="Arial"/>
            </a:endParaRPr>
          </a:p>
        </p:txBody>
      </p:sp>
      <p:sp>
        <p:nvSpPr>
          <p:cNvPr id="867" name="PlaceHolder 22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levantó al Señor, </a:t>
            </a:r>
            <a:endParaRPr b="0" lang="en-US" sz="3200" strike="noStrike" u="none">
              <a:solidFill>
                <a:srgbClr val="ffffff"/>
              </a:solidFill>
              <a:uFillTx/>
              <a:latin typeface="Arial"/>
            </a:endParaRPr>
          </a:p>
        </p:txBody>
      </p:sp>
      <p:sp>
        <p:nvSpPr>
          <p:cNvPr id="868" name="PlaceHolder 22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a ressuscité le Seigneur,</a:t>
            </a:r>
            <a:endParaRPr b="0" lang="en-US" sz="3200" strike="noStrike" u="none">
              <a:solidFill>
                <a:srgbClr val="ffffff"/>
              </a:solidFill>
              <a:uFillTx/>
              <a:latin typeface="Arial"/>
            </a:endParaRPr>
          </a:p>
        </p:txBody>
      </p:sp>
      <p:sp>
        <p:nvSpPr>
          <p:cNvPr id="869" name="PlaceHolder 22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τὸν κύριον ἤγειρεν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a:t>
            </a:r>
            <a:endParaRPr b="0" lang="en-US" sz="4400" strike="noStrike" u="none">
              <a:solidFill>
                <a:srgbClr val="ffffff"/>
              </a:solidFill>
              <a:uFillTx/>
              <a:latin typeface="Arial"/>
            </a:endParaRPr>
          </a:p>
        </p:txBody>
      </p:sp>
      <p:sp>
        <p:nvSpPr>
          <p:cNvPr id="96" name="PlaceHolder 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fact, I do not even judge myself.  </a:t>
            </a:r>
            <a:endParaRPr b="0" lang="en-US" sz="3200" strike="noStrike" u="none">
              <a:solidFill>
                <a:srgbClr val="ffffff"/>
              </a:solidFill>
              <a:uFillTx/>
              <a:latin typeface="Arial"/>
            </a:endParaRPr>
          </a:p>
        </p:txBody>
      </p:sp>
      <p:sp>
        <p:nvSpPr>
          <p:cNvPr id="97" name="PlaceHolder 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¡Ni aun yo mismo me juzgo! </a:t>
            </a:r>
            <a:endParaRPr b="0" lang="en-US" sz="3200" strike="noStrike" u="none">
              <a:solidFill>
                <a:srgbClr val="ffffff"/>
              </a:solidFill>
              <a:uFillTx/>
              <a:latin typeface="Arial"/>
            </a:endParaRPr>
          </a:p>
        </p:txBody>
      </p:sp>
      <p:sp>
        <p:nvSpPr>
          <p:cNvPr id="98" name="PlaceHolder 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ne me juge pas non plus moi-même,</a:t>
            </a:r>
            <a:endParaRPr b="0" lang="en-US" sz="3200" strike="noStrike" u="none">
              <a:solidFill>
                <a:srgbClr val="ffffff"/>
              </a:solidFill>
              <a:uFillTx/>
              <a:latin typeface="Arial"/>
            </a:endParaRPr>
          </a:p>
        </p:txBody>
      </p:sp>
      <p:sp>
        <p:nvSpPr>
          <p:cNvPr id="99" name="PlaceHolder 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 οὐδὲ ἐμαυτὸν ἀνακρίνω·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#24</a:t>
            </a:r>
            <a:endParaRPr b="0" lang="en-US" sz="4400" strike="noStrike" u="none">
              <a:solidFill>
                <a:srgbClr val="ffffff"/>
              </a:solidFill>
              <a:uFillTx/>
              <a:latin typeface="Arial"/>
            </a:endParaRPr>
          </a:p>
        </p:txBody>
      </p:sp>
      <p:sp>
        <p:nvSpPr>
          <p:cNvPr id="8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3:13, The fire will test each one's work to determine what?  </a:t>
            </a:r>
            <a:endParaRPr b="0" lang="en-US" sz="3200" strike="noStrike" u="none">
              <a:solidFill>
                <a:srgbClr val="ffffff"/>
              </a:solidFill>
              <a:uFillTx/>
              <a:latin typeface="Arial"/>
            </a:endParaRPr>
          </a:p>
        </p:txBody>
      </p:sp>
      <p:sp>
        <p:nvSpPr>
          <p:cNvPr id="872" name="PlaceHolder 22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3:13, ¿El fuego probará el trabajo de cada uno para determinar qué? </a:t>
            </a:r>
            <a:endParaRPr b="0" lang="en-US" sz="3200" strike="noStrike" u="none">
              <a:solidFill>
                <a:srgbClr val="ffffff"/>
              </a:solidFill>
              <a:uFillTx/>
              <a:latin typeface="Arial"/>
            </a:endParaRPr>
          </a:p>
        </p:txBody>
      </p:sp>
      <p:sp>
        <p:nvSpPr>
          <p:cNvPr id="873" name="PlaceHolder 22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a:t>
            </a:r>
            <a:endParaRPr b="0" lang="en-US" sz="3200" strike="noStrike" u="none">
              <a:solidFill>
                <a:srgbClr val="ffffff"/>
              </a:solidFill>
              <a:uFillTx/>
              <a:latin typeface="Arial"/>
            </a:endParaRPr>
          </a:p>
        </p:txBody>
      </p:sp>
      <p:sp>
        <p:nvSpPr>
          <p:cNvPr id="874"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75" name="TextBox 6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76" name="TextBox 6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77" name="TextBox 6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78" name="TextBox 6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79" name="TextBox 6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80" name="TextBox 6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81" name="TextBox 6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82" name="TextBox 6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83" name="TextBox 6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84" name="TextBox 6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85" name="TextBox 6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86" name="TextBox 6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87" name="TextBox 6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88" name="TextBox 6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89" name="TextBox 6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90" name="TextBox 6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91" name="TextBox 6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92" name="TextBox 6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93" name="TextBox 6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4" name="TextBox 6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95" name="TextBox 6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96" name="TextBox 7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97" name="TextBox 7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98" name="TextBox 7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99" name="TextBox 7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899"/>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898"/>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7"/>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6"/>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5"/>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4"/>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3"/>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2"/>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1"/>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0"/>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89"/>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88"/>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7"/>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6"/>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5"/>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4"/>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3"/>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2"/>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1"/>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0"/>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79"/>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78"/>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7"/>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6"/>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#24</a:t>
            </a:r>
            <a:endParaRPr b="0" lang="en-US" sz="4400" strike="noStrike" u="none">
              <a:solidFill>
                <a:srgbClr val="ffffff"/>
              </a:solidFill>
              <a:uFillTx/>
              <a:latin typeface="Arial"/>
            </a:endParaRPr>
          </a:p>
        </p:txBody>
      </p:sp>
      <p:sp>
        <p:nvSpPr>
          <p:cNvPr id="901" name="PlaceHolder 23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of what sort it is.  </a:t>
            </a:r>
            <a:endParaRPr b="0" lang="en-US" sz="3200" strike="noStrike" u="none">
              <a:solidFill>
                <a:srgbClr val="ffffff"/>
              </a:solidFill>
              <a:uFillTx/>
              <a:latin typeface="Arial"/>
            </a:endParaRPr>
          </a:p>
        </p:txBody>
      </p:sp>
      <p:sp>
        <p:nvSpPr>
          <p:cNvPr id="902" name="PlaceHolder 23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 obra de cada uno, sea la que sea, </a:t>
            </a:r>
            <a:endParaRPr b="0" lang="en-US" sz="3200" strike="noStrike" u="none">
              <a:solidFill>
                <a:srgbClr val="ffffff"/>
              </a:solidFill>
              <a:uFillTx/>
              <a:latin typeface="Arial"/>
            </a:endParaRPr>
          </a:p>
        </p:txBody>
      </p:sp>
      <p:sp>
        <p:nvSpPr>
          <p:cNvPr id="903" name="PlaceHolder 23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a:t>
            </a:r>
            <a:endParaRPr b="0" lang="en-US" sz="3200" strike="noStrike" u="none">
              <a:solidFill>
                <a:srgbClr val="ffffff"/>
              </a:solidFill>
              <a:uFillTx/>
              <a:latin typeface="Arial"/>
            </a:endParaRPr>
          </a:p>
        </p:txBody>
      </p:sp>
      <p:sp>
        <p:nvSpPr>
          <p:cNvPr id="904" name="PlaceHolder 23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ἑκάστου τὸ ἔργον ὁποῖόν ἐστιν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#25</a:t>
            </a:r>
            <a:endParaRPr b="0" lang="en-US" sz="4400" strike="noStrike" u="none">
              <a:solidFill>
                <a:srgbClr val="ffffff"/>
              </a:solidFill>
              <a:uFillTx/>
              <a:latin typeface="Arial"/>
            </a:endParaRPr>
          </a:p>
        </p:txBody>
      </p:sp>
      <p:sp>
        <p:nvSpPr>
          <p:cNvPr id="9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775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4:7, a question is asked about why do you boast if something is true.  This something is asked before and after the question with different words.  Which words are used after?  </a:t>
            </a:r>
            <a:endParaRPr b="0" lang="en-US" sz="3200" strike="noStrike" u="none">
              <a:solidFill>
                <a:srgbClr val="ffffff"/>
              </a:solidFill>
              <a:uFillTx/>
              <a:latin typeface="Arial"/>
            </a:endParaRPr>
          </a:p>
        </p:txBody>
      </p:sp>
      <p:sp>
        <p:nvSpPr>
          <p:cNvPr id="907" name="PlaceHolder 23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4:7, se hace una pregunta acerca de por qué os jactáis si algo es verdad. Este algo se pregunta antes y después de la pregunta con diferentes palabras. ¿Qué palabras se usan después? </a:t>
            </a:r>
            <a:endParaRPr b="0" lang="en-US" sz="3200" strike="noStrike" u="none">
              <a:solidFill>
                <a:srgbClr val="ffffff"/>
              </a:solidFill>
              <a:uFillTx/>
              <a:latin typeface="Arial"/>
            </a:endParaRPr>
          </a:p>
        </p:txBody>
      </p:sp>
      <p:sp>
        <p:nvSpPr>
          <p:cNvPr id="908" name="PlaceHolder 23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4:7, la question est posée de savoir pourquoi vous vantez-vous si quelque chose est vrai. Ce quelque chose est demandé avant et après la question avec des mots différents. Quels mots sont utilisés après?</a:t>
            </a:r>
            <a:endParaRPr b="0" lang="en-US" sz="3200" strike="noStrike" u="none">
              <a:solidFill>
                <a:srgbClr val="ffffff"/>
              </a:solidFill>
              <a:uFillTx/>
              <a:latin typeface="Arial"/>
            </a:endParaRPr>
          </a:p>
        </p:txBody>
      </p:sp>
      <p:sp>
        <p:nvSpPr>
          <p:cNvPr id="909"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10" name="TextBox 7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11" name="TextBox 7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12" name="TextBox 7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13" name="TextBox 7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14" name="TextBox 7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15" name="TextBox 7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16" name="TextBox 7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17" name="TextBox 7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18" name="TextBox 7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19" name="TextBox 7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20" name="TextBox 7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21" name="TextBox 7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22" name="TextBox 7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23" name="TextBox 7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24" name="TextBox 7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25" name="TextBox 7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26" name="TextBox 7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27" name="TextBox 7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28" name="TextBox 7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29" name="TextBox 7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30" name="TextBox 7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31" name="TextBox 7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32" name="TextBox 7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3" name="TextBox 7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34" name="TextBox 7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4"/>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3"/>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2"/>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1"/>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0"/>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29"/>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28"/>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7"/>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6"/>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5"/>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4"/>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3"/>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2"/>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1"/>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0"/>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19"/>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18"/>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7"/>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6"/>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5"/>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4"/>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3"/>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2"/>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1"/>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#25</a:t>
            </a:r>
            <a:endParaRPr b="0" lang="en-US" sz="4400" strike="noStrike" u="none">
              <a:solidFill>
                <a:srgbClr val="ffffff"/>
              </a:solidFill>
              <a:uFillTx/>
              <a:latin typeface="Arial"/>
            </a:endParaRPr>
          </a:p>
        </p:txBody>
      </p:sp>
      <p:sp>
        <p:nvSpPr>
          <p:cNvPr id="936" name="PlaceHolder 23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if you had not received it?  </a:t>
            </a:r>
            <a:endParaRPr b="0" lang="en-US" sz="3200" strike="noStrike" u="none">
              <a:solidFill>
                <a:srgbClr val="ffffff"/>
              </a:solidFill>
              <a:uFillTx/>
              <a:latin typeface="Arial"/>
            </a:endParaRPr>
          </a:p>
        </p:txBody>
      </p:sp>
      <p:sp>
        <p:nvSpPr>
          <p:cNvPr id="937" name="PlaceHolder 24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si no lo hubieras recibido? </a:t>
            </a:r>
            <a:endParaRPr b="0" lang="en-US" sz="3200" strike="noStrike" u="none">
              <a:solidFill>
                <a:srgbClr val="ffffff"/>
              </a:solidFill>
              <a:uFillTx/>
              <a:latin typeface="Arial"/>
            </a:endParaRPr>
          </a:p>
        </p:txBody>
      </p:sp>
      <p:sp>
        <p:nvSpPr>
          <p:cNvPr id="938" name="PlaceHolder 24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 si tu ne l'avais pas reçu?</a:t>
            </a:r>
            <a:endParaRPr b="0" lang="en-US" sz="3200" strike="noStrike" u="none">
              <a:solidFill>
                <a:srgbClr val="ffffff"/>
              </a:solidFill>
              <a:uFillTx/>
              <a:latin typeface="Arial"/>
            </a:endParaRPr>
          </a:p>
        </p:txBody>
      </p:sp>
      <p:sp>
        <p:nvSpPr>
          <p:cNvPr id="939" name="PlaceHolder 24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ὡς μὴ λαβών;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#26</a:t>
            </a:r>
            <a:endParaRPr b="0" lang="en-US" sz="4400" strike="noStrike" u="none">
              <a:solidFill>
                <a:srgbClr val="ffffff"/>
              </a:solidFill>
              <a:uFillTx/>
              <a:latin typeface="Arial"/>
            </a:endParaRPr>
          </a:p>
        </p:txBody>
      </p:sp>
      <p:sp>
        <p:nvSpPr>
          <p:cNvPr id="94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4:4, even though Paul doesn't know of anything against himself, how important doe he think this is?  </a:t>
            </a:r>
            <a:endParaRPr b="0" lang="en-US" sz="3200" strike="noStrike" u="none">
              <a:solidFill>
                <a:srgbClr val="ffffff"/>
              </a:solidFill>
              <a:uFillTx/>
              <a:latin typeface="Arial"/>
            </a:endParaRPr>
          </a:p>
        </p:txBody>
      </p:sp>
      <p:sp>
        <p:nvSpPr>
          <p:cNvPr id="942" name="PlaceHolder 24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4:4, aunque Pablo no sabe nada contra sí mismo, ¿qué importancia cree que es esto? </a:t>
            </a:r>
            <a:endParaRPr b="0" lang="en-US" sz="3200" strike="noStrike" u="none">
              <a:solidFill>
                <a:srgbClr val="ffffff"/>
              </a:solidFill>
              <a:uFillTx/>
              <a:latin typeface="Arial"/>
            </a:endParaRPr>
          </a:p>
        </p:txBody>
      </p:sp>
      <p:sp>
        <p:nvSpPr>
          <p:cNvPr id="943" name="PlaceHolder 24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4:4, même si Paul ne sait rien contre lui-même, quelle importance pense-t-il que cela soit?</a:t>
            </a:r>
            <a:endParaRPr b="0" lang="en-US" sz="3200" strike="noStrike" u="none">
              <a:solidFill>
                <a:srgbClr val="ffffff"/>
              </a:solidFill>
              <a:uFillTx/>
              <a:latin typeface="Arial"/>
            </a:endParaRPr>
          </a:p>
        </p:txBody>
      </p:sp>
      <p:sp>
        <p:nvSpPr>
          <p:cNvPr id="944"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45" name="TextBox 7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46" name="TextBox 7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47" name="TextBox 7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48" name="TextBox 7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49" name="TextBox 7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50" name="TextBox 7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51" name="TextBox 7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52" name="TextBox 7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53" name="TextBox 7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54" name="TextBox 7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55" name="TextBox 7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56" name="TextBox 7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57" name="TextBox 7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58" name="TextBox 7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59" name="TextBox 7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60" name="TextBox 7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61" name="TextBox 7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62" name="TextBox 7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63" name="TextBox 7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64" name="TextBox 7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65" name="TextBox 7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66" name="TextBox 7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67" name="TextBox 7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68" name="TextBox 7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69" name="TextBox 7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69"/>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68"/>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7"/>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6"/>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5"/>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4"/>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3"/>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2"/>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1"/>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0"/>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59"/>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58"/>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7"/>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6"/>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5"/>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4"/>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3"/>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2"/>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1"/>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0"/>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49"/>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48"/>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7"/>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6"/>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#26</a:t>
            </a:r>
            <a:endParaRPr b="0" lang="en-US" sz="4400" strike="noStrike" u="none">
              <a:solidFill>
                <a:srgbClr val="ffffff"/>
              </a:solidFill>
              <a:uFillTx/>
              <a:latin typeface="Arial"/>
            </a:endParaRPr>
          </a:p>
        </p:txBody>
      </p:sp>
      <p:sp>
        <p:nvSpPr>
          <p:cNvPr id="971" name="PlaceHolder 24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yet I am not justified by this;  </a:t>
            </a:r>
            <a:endParaRPr b="0" lang="en-US" sz="3200" strike="noStrike" u="none">
              <a:solidFill>
                <a:srgbClr val="ffffff"/>
              </a:solidFill>
              <a:uFillTx/>
              <a:latin typeface="Arial"/>
            </a:endParaRPr>
          </a:p>
        </p:txBody>
      </p:sp>
      <p:sp>
        <p:nvSpPr>
          <p:cNvPr id="972" name="PlaceHolder 24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por eso soy justificado; </a:t>
            </a:r>
            <a:endParaRPr b="0" lang="en-US" sz="3200" strike="noStrike" u="none">
              <a:solidFill>
                <a:srgbClr val="ffffff"/>
              </a:solidFill>
              <a:uFillTx/>
              <a:latin typeface="Arial"/>
            </a:endParaRPr>
          </a:p>
        </p:txBody>
      </p:sp>
      <p:sp>
        <p:nvSpPr>
          <p:cNvPr id="973" name="PlaceHolder 25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ce n'est pas pour cela que je suis justifié.</a:t>
            </a:r>
            <a:endParaRPr b="0" lang="en-US" sz="3200" strike="noStrike" u="none">
              <a:solidFill>
                <a:srgbClr val="ffffff"/>
              </a:solidFill>
              <a:uFillTx/>
              <a:latin typeface="Arial"/>
            </a:endParaRPr>
          </a:p>
        </p:txBody>
      </p:sp>
      <p:sp>
        <p:nvSpPr>
          <p:cNvPr id="974" name="PlaceHolder 25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 οὐκ ἐν τούτῳ δεδικαίωμαι,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#27</a:t>
            </a:r>
            <a:endParaRPr b="0" lang="en-US" sz="4400" strike="noStrike" u="none">
              <a:solidFill>
                <a:srgbClr val="ffffff"/>
              </a:solidFill>
              <a:uFillTx/>
              <a:latin typeface="Arial"/>
            </a:endParaRPr>
          </a:p>
        </p:txBody>
      </p:sp>
      <p:sp>
        <p:nvSpPr>
          <p:cNvPr id="97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1:18, to whom is the message of the cross the power of God?  </a:t>
            </a:r>
            <a:endParaRPr b="0" lang="en-US" sz="3200" strike="noStrike" u="none">
              <a:solidFill>
                <a:srgbClr val="ffffff"/>
              </a:solidFill>
              <a:uFillTx/>
              <a:latin typeface="Arial"/>
            </a:endParaRPr>
          </a:p>
        </p:txBody>
      </p:sp>
      <p:sp>
        <p:nvSpPr>
          <p:cNvPr id="977" name="PlaceHolder 11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1:18, ¿para quién es el poder de Dios el mensaje de la cruz? </a:t>
            </a:r>
            <a:endParaRPr b="0" lang="en-US" sz="3200" strike="noStrike" u="none">
              <a:solidFill>
                <a:srgbClr val="ffffff"/>
              </a:solidFill>
              <a:uFillTx/>
              <a:latin typeface="Arial"/>
            </a:endParaRPr>
          </a:p>
        </p:txBody>
      </p:sp>
      <p:sp>
        <p:nvSpPr>
          <p:cNvPr id="978" name="PlaceHolder 11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1:18, à qui le message de la croix est-il la puissance de Dieu?</a:t>
            </a:r>
            <a:endParaRPr b="0" lang="en-US" sz="3200" strike="noStrike" u="none">
              <a:solidFill>
                <a:srgbClr val="ffffff"/>
              </a:solidFill>
              <a:uFillTx/>
              <a:latin typeface="Arial"/>
            </a:endParaRPr>
          </a:p>
        </p:txBody>
      </p:sp>
      <p:sp>
        <p:nvSpPr>
          <p:cNvPr id="979"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80" name="TextBox 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81" name="TextBox 3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82" name="TextBox 3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83" name="TextBox 3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84" name="TextBox 3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85" name="TextBox 3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86" name="TextBox 3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87" name="TextBox 3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88" name="TextBox 3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89" name="TextBox 3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90" name="TextBox 3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91" name="TextBox 3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92" name="TextBox 3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93" name="TextBox 3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94" name="TextBox 3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95" name="TextBox 3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96" name="TextBox 3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97" name="TextBox 3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98" name="TextBox 3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99" name="TextBox 3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00" name="TextBox 3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01" name="TextBox 3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02" name="TextBox 3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03" name="TextBox 3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04" name="TextBox 3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4"/>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3"/>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2"/>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1"/>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0"/>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999"/>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998"/>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7"/>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6"/>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5"/>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4"/>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3"/>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2"/>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1"/>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0"/>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89"/>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88"/>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7"/>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6"/>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5"/>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4"/>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3"/>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2"/>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1"/>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#27</a:t>
            </a:r>
            <a:endParaRPr b="0" lang="en-US" sz="4400" strike="noStrike" u="none">
              <a:solidFill>
                <a:srgbClr val="ffffff"/>
              </a:solidFill>
              <a:uFillTx/>
              <a:latin typeface="Arial"/>
            </a:endParaRPr>
          </a:p>
        </p:txBody>
      </p:sp>
      <p:sp>
        <p:nvSpPr>
          <p:cNvPr id="1006" name="PlaceHolder 11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to us who are being saved  </a:t>
            </a:r>
            <a:endParaRPr b="0" lang="en-US" sz="3200" strike="noStrike" u="none">
              <a:solidFill>
                <a:srgbClr val="ffffff"/>
              </a:solidFill>
              <a:uFillTx/>
              <a:latin typeface="Arial"/>
            </a:endParaRPr>
          </a:p>
        </p:txBody>
      </p:sp>
      <p:sp>
        <p:nvSpPr>
          <p:cNvPr id="1007" name="PlaceHolder 11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a los que se salvan, esto es, a nosotros, </a:t>
            </a:r>
            <a:endParaRPr b="0" lang="en-US" sz="3200" strike="noStrike" u="none">
              <a:solidFill>
                <a:srgbClr val="ffffff"/>
              </a:solidFill>
              <a:uFillTx/>
              <a:latin typeface="Arial"/>
            </a:endParaRPr>
          </a:p>
        </p:txBody>
      </p:sp>
      <p:sp>
        <p:nvSpPr>
          <p:cNvPr id="1008" name="PlaceHolder 11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pour nous qui sommes sauvés,</a:t>
            </a:r>
            <a:endParaRPr b="0" lang="en-US" sz="3200" strike="noStrike" u="none">
              <a:solidFill>
                <a:srgbClr val="ffffff"/>
              </a:solidFill>
              <a:uFillTx/>
              <a:latin typeface="Arial"/>
            </a:endParaRPr>
          </a:p>
        </p:txBody>
      </p:sp>
      <p:sp>
        <p:nvSpPr>
          <p:cNvPr id="1009" name="PlaceHolder 11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τοῖς δὲ σῳζομένοις ἡμῖν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#28</a:t>
            </a:r>
            <a:endParaRPr b="0" lang="en-US" sz="4400" strike="noStrike" u="none">
              <a:solidFill>
                <a:srgbClr val="ffffff"/>
              </a:solidFill>
              <a:uFillTx/>
              <a:latin typeface="Arial"/>
            </a:endParaRPr>
          </a:p>
        </p:txBody>
      </p:sp>
      <p:sp>
        <p:nvSpPr>
          <p:cNvPr id="101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2:5, Paul said your faith should not be in the wisdom of men but in whose power?  </a:t>
            </a:r>
            <a:endParaRPr b="0" lang="en-US" sz="3200" strike="noStrike" u="none">
              <a:solidFill>
                <a:srgbClr val="ffffff"/>
              </a:solidFill>
              <a:uFillTx/>
              <a:latin typeface="Arial"/>
            </a:endParaRPr>
          </a:p>
        </p:txBody>
      </p:sp>
      <p:sp>
        <p:nvSpPr>
          <p:cNvPr id="1012" name="PlaceHolder 11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2:5, Pablo dijo que vuestra fe no debe estar en la sabiduría de los hombres, pero ¿en el poder de quién? </a:t>
            </a:r>
            <a:endParaRPr b="0" lang="en-US" sz="3200" strike="noStrike" u="none">
              <a:solidFill>
                <a:srgbClr val="ffffff"/>
              </a:solidFill>
              <a:uFillTx/>
              <a:latin typeface="Arial"/>
            </a:endParaRPr>
          </a:p>
        </p:txBody>
      </p:sp>
      <p:sp>
        <p:nvSpPr>
          <p:cNvPr id="1013" name="PlaceHolder 12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2:5, Paul a dit que votre foi ne devrait pas être dans la sagesse des hommes, mais dans la puissance de qui?</a:t>
            </a:r>
            <a:endParaRPr b="0" lang="en-US" sz="3200" strike="noStrike" u="none">
              <a:solidFill>
                <a:srgbClr val="ffffff"/>
              </a:solidFill>
              <a:uFillTx/>
              <a:latin typeface="Arial"/>
            </a:endParaRPr>
          </a:p>
        </p:txBody>
      </p:sp>
      <p:sp>
        <p:nvSpPr>
          <p:cNvPr id="1014"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15" name="TextBox 3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16" name="TextBox 3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17" name="TextBox 3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18" name="TextBox 3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19" name="TextBox 3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20" name="TextBox 3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21" name="TextBox 3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22" name="TextBox 3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23" name="TextBox 3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24" name="TextBox 3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25" name="TextBox 3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26" name="TextBox 3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27" name="TextBox 3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28" name="TextBox 3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29" name="TextBox 3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30" name="TextBox 3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31" name="TextBox 3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32" name="TextBox 3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33" name="TextBox 3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34" name="TextBox 3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35" name="TextBox 3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36" name="TextBox 3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37" name="TextBox 3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38" name="TextBox 3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39" name="TextBox 3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39"/>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38"/>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7"/>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6"/>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5"/>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4"/>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3"/>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2"/>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1"/>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0"/>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29"/>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28"/>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7"/>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6"/>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5"/>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4"/>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3"/>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2"/>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1"/>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0"/>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19"/>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18"/>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7"/>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6"/>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#28</a:t>
            </a:r>
            <a:endParaRPr b="0" lang="en-US" sz="4400" strike="noStrike" u="none">
              <a:solidFill>
                <a:srgbClr val="ffffff"/>
              </a:solidFill>
              <a:uFillTx/>
              <a:latin typeface="Arial"/>
            </a:endParaRPr>
          </a:p>
        </p:txBody>
      </p:sp>
      <p:sp>
        <p:nvSpPr>
          <p:cNvPr id="1041" name="PlaceHolder 12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in the power of God.  </a:t>
            </a:r>
            <a:endParaRPr b="0" lang="en-US" sz="3200" strike="noStrike" u="none">
              <a:solidFill>
                <a:srgbClr val="ffffff"/>
              </a:solidFill>
              <a:uFillTx/>
              <a:latin typeface="Arial"/>
            </a:endParaRPr>
          </a:p>
        </p:txBody>
      </p:sp>
      <p:sp>
        <p:nvSpPr>
          <p:cNvPr id="1042" name="PlaceHolder 12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en el poder de Dios. </a:t>
            </a:r>
            <a:endParaRPr b="0" lang="en-US" sz="3200" strike="noStrike" u="none">
              <a:solidFill>
                <a:srgbClr val="ffffff"/>
              </a:solidFill>
              <a:uFillTx/>
              <a:latin typeface="Arial"/>
            </a:endParaRPr>
          </a:p>
        </p:txBody>
      </p:sp>
      <p:sp>
        <p:nvSpPr>
          <p:cNvPr id="1043" name="PlaceHolder 12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sur la puissance de Dieu.</a:t>
            </a:r>
            <a:endParaRPr b="0" lang="en-US" sz="3200" strike="noStrike" u="none">
              <a:solidFill>
                <a:srgbClr val="ffffff"/>
              </a:solidFill>
              <a:uFillTx/>
              <a:latin typeface="Arial"/>
            </a:endParaRPr>
          </a:p>
        </p:txBody>
      </p:sp>
      <p:sp>
        <p:nvSpPr>
          <p:cNvPr id="1044" name="PlaceHolder 12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 ἐν δυνάμει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a:t>
            </a:r>
            <a:endParaRPr b="0" lang="en-US" sz="4400" strike="noStrike" u="none">
              <a:solidFill>
                <a:srgbClr val="ffffff"/>
              </a:solidFill>
              <a:uFillTx/>
              <a:latin typeface="Arial"/>
            </a:endParaRPr>
          </a:p>
        </p:txBody>
      </p:sp>
      <p:sp>
        <p:nvSpPr>
          <p:cNvPr id="1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2:5, What should not be in the wisdom of men?  </a:t>
            </a:r>
            <a:endParaRPr b="0" lang="en-US" sz="3200" strike="noStrike" u="none">
              <a:solidFill>
                <a:srgbClr val="ffffff"/>
              </a:solidFill>
              <a:uFillTx/>
              <a:latin typeface="Arial"/>
            </a:endParaRPr>
          </a:p>
        </p:txBody>
      </p:sp>
      <p:sp>
        <p:nvSpPr>
          <p:cNvPr id="102" name="PlaceHolder 1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2:5, ¿Qué no debe estar en la sabiduría de los hombres? </a:t>
            </a:r>
            <a:endParaRPr b="0" lang="en-US" sz="3200" strike="noStrike" u="none">
              <a:solidFill>
                <a:srgbClr val="ffffff"/>
              </a:solidFill>
              <a:uFillTx/>
              <a:latin typeface="Arial"/>
            </a:endParaRPr>
          </a:p>
        </p:txBody>
      </p:sp>
      <p:sp>
        <p:nvSpPr>
          <p:cNvPr id="103" name="PlaceHolder 1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2:5, qu’est-ce qui ne devrait pas être dans la sagesse des hommes?</a:t>
            </a:r>
            <a:endParaRPr b="0" lang="en-US" sz="3200" strike="noStrike" u="none">
              <a:solidFill>
                <a:srgbClr val="ffffff"/>
              </a:solidFill>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 name="TextBox 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6" name="TextBox 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7" name="TextBox 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 name="TextBox 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 name="TextBox 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0" name="TextBox 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1" name="TextBox 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 name="TextBox 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 name="TextBox 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4" name="TextBox 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5" name="TextBox 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 name="TextBox 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7" name="TextBox 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8" name="TextBox 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9" name="TextBox 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 name="TextBox 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1" name="TextBox 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2" name="TextBox 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3" name="TextBox 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 name="TextBox 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5" name="TextBox 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6" name="TextBox 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7" name="TextBox 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 name="TextBox 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9" name="TextBox 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#29</a:t>
            </a:r>
            <a:endParaRPr b="0" lang="en-US" sz="4400" strike="noStrike" u="none">
              <a:solidFill>
                <a:srgbClr val="ffffff"/>
              </a:solidFill>
              <a:uFillTx/>
              <a:latin typeface="Arial"/>
            </a:endParaRPr>
          </a:p>
        </p:txBody>
      </p:sp>
      <p:sp>
        <p:nvSpPr>
          <p:cNvPr id="104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 the church of God which is at Corinth are described as being called to be saints and also described as what?  </a:t>
            </a:r>
            <a:endParaRPr b="0" lang="en-US" sz="3200" strike="noStrike" u="none">
              <a:solidFill>
                <a:srgbClr val="ffffff"/>
              </a:solidFill>
              <a:uFillTx/>
              <a:latin typeface="Arial"/>
            </a:endParaRPr>
          </a:p>
        </p:txBody>
      </p:sp>
      <p:sp>
        <p:nvSpPr>
          <p:cNvPr id="1047" name="PlaceHolder 12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 la iglesia de Dios que está en Corinto se describe como llamada a ser santa y también se describe ¿cómo? </a:t>
            </a:r>
            <a:endParaRPr b="0" lang="en-US" sz="3200" strike="noStrike" u="none">
              <a:solidFill>
                <a:srgbClr val="ffffff"/>
              </a:solidFill>
              <a:uFillTx/>
              <a:latin typeface="Arial"/>
            </a:endParaRPr>
          </a:p>
        </p:txBody>
      </p:sp>
      <p:sp>
        <p:nvSpPr>
          <p:cNvPr id="1048" name="PlaceHolder 12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 l’Église de Dieu qui est à Corinthe est décrite comme étant appelée à être des saints et également décrite comme quoi?</a:t>
            </a:r>
            <a:endParaRPr b="0" lang="en-US" sz="3200" strike="noStrike" u="none">
              <a:solidFill>
                <a:srgbClr val="ffffff"/>
              </a:solidFill>
              <a:uFillTx/>
              <a:latin typeface="Arial"/>
            </a:endParaRPr>
          </a:p>
        </p:txBody>
      </p:sp>
      <p:sp>
        <p:nvSpPr>
          <p:cNvPr id="1049"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0" name="TextBox 3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51" name="TextBox 3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52" name="TextBox 3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53" name="TextBox 3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54" name="TextBox 3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55" name="TextBox 3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56" name="TextBox 3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57" name="TextBox 4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58" name="TextBox 4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59" name="TextBox 4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60" name="TextBox 4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61" name="TextBox 4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62" name="TextBox 4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63" name="TextBox 4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64" name="TextBox 4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65" name="TextBox 4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66" name="TextBox 4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67" name="TextBox 4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68" name="TextBox 4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69" name="TextBox 4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70" name="TextBox 4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71" name="TextBox 4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72" name="TextBox 4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73" name="TextBox 4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74" name="TextBox 4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4"/>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3"/>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2"/>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1"/>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0"/>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69"/>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68"/>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7"/>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6"/>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5"/>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4"/>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3"/>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2"/>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1"/>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0"/>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59"/>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58"/>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7"/>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6"/>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5"/>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4"/>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3"/>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2"/>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1"/>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#29</a:t>
            </a:r>
            <a:endParaRPr b="0" lang="en-US" sz="4400" strike="noStrike" u="none">
              <a:solidFill>
                <a:srgbClr val="ffffff"/>
              </a:solidFill>
              <a:uFillTx/>
              <a:latin typeface="Arial"/>
            </a:endParaRPr>
          </a:p>
        </p:txBody>
      </p:sp>
      <p:sp>
        <p:nvSpPr>
          <p:cNvPr id="1076" name="PlaceHolder 13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those who are sanctified in Christ Jesus,  </a:t>
            </a:r>
            <a:endParaRPr b="0" lang="en-US" sz="3200" strike="noStrike" u="none">
              <a:solidFill>
                <a:srgbClr val="ffffff"/>
              </a:solidFill>
              <a:uFillTx/>
              <a:latin typeface="Arial"/>
            </a:endParaRPr>
          </a:p>
        </p:txBody>
      </p:sp>
      <p:sp>
        <p:nvSpPr>
          <p:cNvPr id="1077" name="PlaceHolder 13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los santificados en Cristo Jesús, </a:t>
            </a:r>
            <a:endParaRPr b="0" lang="en-US" sz="3200" strike="noStrike" u="none">
              <a:solidFill>
                <a:srgbClr val="ffffff"/>
              </a:solidFill>
              <a:uFillTx/>
              <a:latin typeface="Arial"/>
            </a:endParaRPr>
          </a:p>
        </p:txBody>
      </p:sp>
      <p:sp>
        <p:nvSpPr>
          <p:cNvPr id="1078" name="PlaceHolder 13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ceux qui ont été sanctifiés en Jésus Christ,</a:t>
            </a:r>
            <a:endParaRPr b="0" lang="en-US" sz="3200" strike="noStrike" u="none">
              <a:solidFill>
                <a:srgbClr val="ffffff"/>
              </a:solidFill>
              <a:uFillTx/>
              <a:latin typeface="Arial"/>
            </a:endParaRPr>
          </a:p>
        </p:txBody>
      </p:sp>
      <p:sp>
        <p:nvSpPr>
          <p:cNvPr id="1079" name="PlaceHolder 13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ἡγιασμένοις ἐν Χριστῷ Ἰησοῦ,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#30</a:t>
            </a:r>
            <a:endParaRPr b="0" lang="en-US" sz="4400" strike="noStrike" u="none">
              <a:solidFill>
                <a:srgbClr val="ffffff"/>
              </a:solidFill>
              <a:uFillTx/>
              <a:latin typeface="Arial"/>
            </a:endParaRPr>
          </a:p>
        </p:txBody>
      </p:sp>
      <p:sp>
        <p:nvSpPr>
          <p:cNvPr id="108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2:13, How do we speak of these things?  </a:t>
            </a:r>
            <a:endParaRPr b="0" lang="en-US" sz="3200" strike="noStrike" u="none">
              <a:solidFill>
                <a:srgbClr val="ffffff"/>
              </a:solidFill>
              <a:uFillTx/>
              <a:latin typeface="Arial"/>
            </a:endParaRPr>
          </a:p>
        </p:txBody>
      </p:sp>
      <p:sp>
        <p:nvSpPr>
          <p:cNvPr id="1082" name="PlaceHolder 79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2:13, ¿Cómo hablamos de estas cosas? </a:t>
            </a:r>
            <a:endParaRPr b="0" lang="en-US" sz="3200" strike="noStrike" u="none">
              <a:solidFill>
                <a:srgbClr val="ffffff"/>
              </a:solidFill>
              <a:uFillTx/>
              <a:latin typeface="Arial"/>
            </a:endParaRPr>
          </a:p>
        </p:txBody>
      </p:sp>
      <p:sp>
        <p:nvSpPr>
          <p:cNvPr id="1083" name="PlaceHolder 79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2:13, comment parlons-nous de ces choses?</a:t>
            </a:r>
            <a:endParaRPr b="0" lang="en-US" sz="3200" strike="noStrike" u="none">
              <a:solidFill>
                <a:srgbClr val="ffffff"/>
              </a:solidFill>
              <a:uFillTx/>
              <a:latin typeface="Arial"/>
            </a:endParaRPr>
          </a:p>
        </p:txBody>
      </p:sp>
      <p:sp>
        <p:nvSpPr>
          <p:cNvPr id="1084"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85" name="TextBox 2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86" name="TextBox 2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87" name="TextBox 2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8" name="TextBox 2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89" name="TextBox 2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90" name="TextBox 2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91" name="TextBox 2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92" name="TextBox 2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93" name="TextBox 2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94" name="TextBox 2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95" name="TextBox 2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96" name="TextBox 23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97" name="TextBox 2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98" name="TextBox 2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99" name="TextBox 2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00" name="TextBox 2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01" name="TextBox 2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02" name="TextBox 2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03" name="TextBox 2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04" name="TextBox 2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05" name="TextBox 2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06" name="TextBox 2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07" name="TextBox 2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08" name="TextBox 23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09" name="TextBox 2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09"/>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08"/>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7"/>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6"/>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5"/>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4"/>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3"/>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2"/>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1"/>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0"/>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099"/>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098"/>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7"/>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6"/>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5"/>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4"/>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3"/>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2"/>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1"/>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0"/>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89"/>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88"/>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7"/>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6"/>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#30</a:t>
            </a:r>
            <a:endParaRPr b="0" lang="en-US" sz="4400" strike="noStrike" u="none">
              <a:solidFill>
                <a:srgbClr val="ffffff"/>
              </a:solidFill>
              <a:uFillTx/>
              <a:latin typeface="Arial"/>
            </a:endParaRPr>
          </a:p>
        </p:txBody>
      </p:sp>
      <p:sp>
        <p:nvSpPr>
          <p:cNvPr id="1111" name="PlaceHolder 79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not in words which man’s wisdom teaches  </a:t>
            </a:r>
            <a:endParaRPr b="0" lang="en-US" sz="3200" strike="noStrike" u="none">
              <a:solidFill>
                <a:srgbClr val="ffffff"/>
              </a:solidFill>
              <a:uFillTx/>
              <a:latin typeface="Arial"/>
            </a:endParaRPr>
          </a:p>
        </p:txBody>
      </p:sp>
      <p:sp>
        <p:nvSpPr>
          <p:cNvPr id="1112" name="PlaceHolder 80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con palabras enseñadas por la sabiduría humana, </a:t>
            </a:r>
            <a:endParaRPr b="0" lang="en-US" sz="3200" strike="noStrike" u="none">
              <a:solidFill>
                <a:srgbClr val="ffffff"/>
              </a:solidFill>
              <a:uFillTx/>
              <a:latin typeface="Arial"/>
            </a:endParaRPr>
          </a:p>
        </p:txBody>
      </p:sp>
      <p:sp>
        <p:nvSpPr>
          <p:cNvPr id="1113" name="PlaceHolder 80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non avec des discours qu'enseigne la sagesse humaine,</a:t>
            </a:r>
            <a:endParaRPr b="0" lang="en-US" sz="3200" strike="noStrike" u="none">
              <a:solidFill>
                <a:srgbClr val="ffffff"/>
              </a:solidFill>
              <a:uFillTx/>
              <a:latin typeface="Arial"/>
            </a:endParaRPr>
          </a:p>
        </p:txBody>
      </p:sp>
      <p:sp>
        <p:nvSpPr>
          <p:cNvPr id="1114" name="PlaceHolder 80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οὐκ ἐν διδακτοῖς ἀνθρωπίνης σοφίας λόγοις,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#31</a:t>
            </a:r>
            <a:endParaRPr b="0" lang="en-US" sz="4400" strike="noStrike" u="none">
              <a:solidFill>
                <a:srgbClr val="ffffff"/>
              </a:solidFill>
              <a:uFillTx/>
              <a:latin typeface="Arial"/>
            </a:endParaRPr>
          </a:p>
        </p:txBody>
      </p:sp>
      <p:sp>
        <p:nvSpPr>
          <p:cNvPr id="111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5:9, who are we supposed to not keep company with?  </a:t>
            </a:r>
            <a:endParaRPr b="0" lang="en-US" sz="3200" strike="noStrike" u="none">
              <a:solidFill>
                <a:srgbClr val="ffffff"/>
              </a:solidFill>
              <a:uFillTx/>
              <a:latin typeface="Arial"/>
            </a:endParaRPr>
          </a:p>
        </p:txBody>
      </p:sp>
      <p:sp>
        <p:nvSpPr>
          <p:cNvPr id="1117" name="PlaceHolder 25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5:9, ¿con quién se supone que no debemos estar en compañía? </a:t>
            </a:r>
            <a:endParaRPr b="0" lang="en-US" sz="3200" strike="noStrike" u="none">
              <a:solidFill>
                <a:srgbClr val="ffffff"/>
              </a:solidFill>
              <a:uFillTx/>
              <a:latin typeface="Arial"/>
            </a:endParaRPr>
          </a:p>
        </p:txBody>
      </p:sp>
      <p:sp>
        <p:nvSpPr>
          <p:cNvPr id="1118" name="PlaceHolder 25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5:9, avec qui sommes-nous censés ne pas tenir compagnie?</a:t>
            </a:r>
            <a:endParaRPr b="0" lang="en-US" sz="3200" strike="noStrike" u="none">
              <a:solidFill>
                <a:srgbClr val="ffffff"/>
              </a:solidFill>
              <a:uFillTx/>
              <a:latin typeface="Arial"/>
            </a:endParaRPr>
          </a:p>
        </p:txBody>
      </p:sp>
      <p:sp>
        <p:nvSpPr>
          <p:cNvPr id="1119"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20" name="TextBox 7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21" name="TextBox 7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22" name="TextBox 7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23" name="TextBox 7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24" name="TextBox 7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25" name="TextBox 7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26" name="TextBox 7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7" name="TextBox 7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28" name="TextBox 7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29" name="TextBox 7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30" name="TextBox 7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31" name="TextBox 7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32" name="TextBox 7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33" name="TextBox 7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34" name="TextBox 7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35" name="TextBox 7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36" name="TextBox 7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37" name="TextBox 7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38" name="TextBox 7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39" name="TextBox 7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40" name="TextBox 7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41" name="TextBox 7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42" name="TextBox 7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43" name="TextBox 7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44" name="TextBox 7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4"/>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3"/>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2"/>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1"/>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0"/>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39"/>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38"/>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7"/>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6"/>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5"/>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4"/>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3"/>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2"/>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1"/>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0"/>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29"/>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28"/>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7"/>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6"/>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5"/>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4"/>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3"/>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2"/>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1"/>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#31</a:t>
            </a:r>
            <a:endParaRPr b="0" lang="en-US" sz="4400" strike="noStrike" u="none">
              <a:solidFill>
                <a:srgbClr val="ffffff"/>
              </a:solidFill>
              <a:uFillTx/>
              <a:latin typeface="Arial"/>
            </a:endParaRPr>
          </a:p>
        </p:txBody>
      </p:sp>
      <p:sp>
        <p:nvSpPr>
          <p:cNvPr id="1146" name="PlaceHolder 25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with sexually immoral people.  </a:t>
            </a:r>
            <a:endParaRPr b="0" lang="en-US" sz="3200" strike="noStrike" u="none">
              <a:solidFill>
                <a:srgbClr val="ffffff"/>
              </a:solidFill>
              <a:uFillTx/>
              <a:latin typeface="Arial"/>
            </a:endParaRPr>
          </a:p>
        </p:txBody>
      </p:sp>
      <p:sp>
        <p:nvSpPr>
          <p:cNvPr id="1147" name="PlaceHolder 25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 los fornicarios. </a:t>
            </a:r>
            <a:endParaRPr b="0" lang="en-US" sz="3200" strike="noStrike" u="none">
              <a:solidFill>
                <a:srgbClr val="ffffff"/>
              </a:solidFill>
              <a:uFillTx/>
              <a:latin typeface="Arial"/>
            </a:endParaRPr>
          </a:p>
        </p:txBody>
      </p:sp>
      <p:sp>
        <p:nvSpPr>
          <p:cNvPr id="1148" name="PlaceHolder 25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avec les impudiques, -</a:t>
            </a:r>
            <a:endParaRPr b="0" lang="en-US" sz="3200" strike="noStrike" u="none">
              <a:solidFill>
                <a:srgbClr val="ffffff"/>
              </a:solidFill>
              <a:uFillTx/>
              <a:latin typeface="Arial"/>
            </a:endParaRPr>
          </a:p>
        </p:txBody>
      </p:sp>
      <p:sp>
        <p:nvSpPr>
          <p:cNvPr id="1149" name="PlaceHolder 26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πόρνοις,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#32</a:t>
            </a:r>
            <a:endParaRPr b="0" lang="en-US" sz="4400" strike="noStrike" u="none">
              <a:solidFill>
                <a:srgbClr val="ffffff"/>
              </a:solidFill>
              <a:uFillTx/>
              <a:latin typeface="Arial"/>
            </a:endParaRPr>
          </a:p>
        </p:txBody>
      </p:sp>
      <p:sp>
        <p:nvSpPr>
          <p:cNvPr id="115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6:13, what is the stomach for?  </a:t>
            </a:r>
            <a:endParaRPr b="0" lang="en-US" sz="3200" strike="noStrike" u="none">
              <a:solidFill>
                <a:srgbClr val="ffffff"/>
              </a:solidFill>
              <a:uFillTx/>
              <a:latin typeface="Arial"/>
            </a:endParaRPr>
          </a:p>
        </p:txBody>
      </p:sp>
      <p:sp>
        <p:nvSpPr>
          <p:cNvPr id="1152" name="PlaceHolder 26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6:13, ¿para qué sirve el estómago? </a:t>
            </a:r>
            <a:endParaRPr b="0" lang="en-US" sz="3200" strike="noStrike" u="none">
              <a:solidFill>
                <a:srgbClr val="ffffff"/>
              </a:solidFill>
              <a:uFillTx/>
              <a:latin typeface="Arial"/>
            </a:endParaRPr>
          </a:p>
        </p:txBody>
      </p:sp>
      <p:sp>
        <p:nvSpPr>
          <p:cNvPr id="1153" name="PlaceHolder 26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6:13, à quoi sert l’estomac?</a:t>
            </a:r>
            <a:endParaRPr b="0" lang="en-US" sz="3200" strike="noStrike" u="none">
              <a:solidFill>
                <a:srgbClr val="ffffff"/>
              </a:solidFill>
              <a:uFillTx/>
              <a:latin typeface="Arial"/>
            </a:endParaRPr>
          </a:p>
        </p:txBody>
      </p:sp>
      <p:sp>
        <p:nvSpPr>
          <p:cNvPr id="1154"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55" name="TextBox 7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56" name="TextBox 7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57" name="TextBox 7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58" name="TextBox 7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59" name="TextBox 7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60" name="TextBox 7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61" name="TextBox 7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62" name="TextBox 7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63" name="TextBox 7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64" name="TextBox 7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65" name="TextBox 7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6" name="TextBox 7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67" name="TextBox 7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68" name="TextBox 7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69" name="TextBox 7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70" name="TextBox 7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71" name="TextBox 7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72" name="TextBox 8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73" name="TextBox 8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74" name="TextBox 8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75" name="TextBox 8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76" name="TextBox 8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77" name="TextBox 8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78" name="TextBox 8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79" name="TextBox 8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79"/>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78"/>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7"/>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6"/>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5"/>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4"/>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3"/>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2"/>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1"/>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0"/>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69"/>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68"/>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7"/>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6"/>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5"/>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4"/>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3"/>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2"/>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1"/>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0"/>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59"/>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58"/>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7"/>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6"/>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#32</a:t>
            </a:r>
            <a:endParaRPr b="0" lang="en-US" sz="4400" strike="noStrike" u="none">
              <a:solidFill>
                <a:srgbClr val="ffffff"/>
              </a:solidFill>
              <a:uFillTx/>
              <a:latin typeface="Arial"/>
            </a:endParaRPr>
          </a:p>
        </p:txBody>
      </p:sp>
      <p:sp>
        <p:nvSpPr>
          <p:cNvPr id="1181" name="PlaceHolder 26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foods,  </a:t>
            </a:r>
            <a:endParaRPr b="0" lang="en-US" sz="3200" strike="noStrike" u="none">
              <a:solidFill>
                <a:srgbClr val="ffffff"/>
              </a:solidFill>
              <a:uFillTx/>
              <a:latin typeface="Arial"/>
            </a:endParaRPr>
          </a:p>
        </p:txBody>
      </p:sp>
      <p:sp>
        <p:nvSpPr>
          <p:cNvPr id="1182" name="PlaceHolder 26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los alimentos; </a:t>
            </a:r>
            <a:endParaRPr b="0" lang="en-US" sz="3200" strike="noStrike" u="none">
              <a:solidFill>
                <a:srgbClr val="ffffff"/>
              </a:solidFill>
              <a:uFillTx/>
              <a:latin typeface="Arial"/>
            </a:endParaRPr>
          </a:p>
        </p:txBody>
      </p:sp>
      <p:sp>
        <p:nvSpPr>
          <p:cNvPr id="1183" name="PlaceHolder 26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les aliments;</a:t>
            </a:r>
            <a:endParaRPr b="0" lang="en-US" sz="3200" strike="noStrike" u="none">
              <a:solidFill>
                <a:srgbClr val="ffffff"/>
              </a:solidFill>
              <a:uFillTx/>
              <a:latin typeface="Arial"/>
            </a:endParaRPr>
          </a:p>
        </p:txBody>
      </p:sp>
      <p:sp>
        <p:nvSpPr>
          <p:cNvPr id="1184" name="PlaceHolder 26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τοῖς βρώμασιν·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#33</a:t>
            </a:r>
            <a:endParaRPr b="0" lang="en-US" sz="4400" strike="noStrike" u="none">
              <a:solidFill>
                <a:srgbClr val="ffffff"/>
              </a:solidFill>
              <a:uFillTx/>
              <a:latin typeface="Arial"/>
            </a:endParaRPr>
          </a:p>
        </p:txBody>
      </p:sp>
      <p:sp>
        <p:nvSpPr>
          <p:cNvPr id="118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4:19, what will Paul do if the Lord wills?  </a:t>
            </a:r>
            <a:endParaRPr b="0" lang="en-US" sz="3200" strike="noStrike" u="none">
              <a:solidFill>
                <a:srgbClr val="ffffff"/>
              </a:solidFill>
              <a:uFillTx/>
              <a:latin typeface="Arial"/>
            </a:endParaRPr>
          </a:p>
        </p:txBody>
      </p:sp>
      <p:sp>
        <p:nvSpPr>
          <p:cNvPr id="1187" name="PlaceHolder 27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4:19, ¿qué hará Pablo si el Señor quiere? </a:t>
            </a:r>
            <a:endParaRPr b="0" lang="en-US" sz="3200" strike="noStrike" u="none">
              <a:solidFill>
                <a:srgbClr val="ffffff"/>
              </a:solidFill>
              <a:uFillTx/>
              <a:latin typeface="Arial"/>
            </a:endParaRPr>
          </a:p>
        </p:txBody>
      </p:sp>
      <p:sp>
        <p:nvSpPr>
          <p:cNvPr id="1188" name="PlaceHolder 27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4:19, que fera Paul si le Seigneur le veut?</a:t>
            </a:r>
            <a:endParaRPr b="0" lang="en-US" sz="3200" strike="noStrike" u="none">
              <a:solidFill>
                <a:srgbClr val="ffffff"/>
              </a:solidFill>
              <a:uFillTx/>
              <a:latin typeface="Arial"/>
            </a:endParaRPr>
          </a:p>
        </p:txBody>
      </p:sp>
      <p:sp>
        <p:nvSpPr>
          <p:cNvPr id="1189"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90" name="TextBox 8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91" name="TextBox 8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92" name="TextBox 8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93" name="TextBox 8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94" name="TextBox 8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95" name="TextBox 8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96" name="TextBox 8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97" name="TextBox 8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98" name="TextBox 8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99" name="TextBox 8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00" name="TextBox 8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01" name="TextBox 8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02" name="TextBox 8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03" name="TextBox 8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04" name="TextBox 8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5" name="TextBox 8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06" name="TextBox 8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07" name="TextBox 8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08" name="TextBox 8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09" name="TextBox 8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10" name="TextBox 8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11" name="TextBox 8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12" name="TextBox 8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13" name="TextBox 8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14" name="TextBox 8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4"/>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3"/>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2"/>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1"/>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0"/>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09"/>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08"/>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7"/>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6"/>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5"/>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4"/>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3"/>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2"/>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1"/>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0"/>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199"/>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198"/>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7"/>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6"/>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5"/>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4"/>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3"/>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2"/>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1"/>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#33</a:t>
            </a:r>
            <a:endParaRPr b="0" lang="en-US" sz="4400" strike="noStrike" u="none">
              <a:solidFill>
                <a:srgbClr val="ffffff"/>
              </a:solidFill>
              <a:uFillTx/>
              <a:latin typeface="Arial"/>
            </a:endParaRPr>
          </a:p>
        </p:txBody>
      </p:sp>
      <p:sp>
        <p:nvSpPr>
          <p:cNvPr id="1216" name="PlaceHolder 27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 will come to you shortly,  </a:t>
            </a:r>
            <a:endParaRPr b="0" lang="en-US" sz="3200" strike="noStrike" u="none">
              <a:solidFill>
                <a:srgbClr val="ffffff"/>
              </a:solidFill>
              <a:uFillTx/>
              <a:latin typeface="Arial"/>
            </a:endParaRPr>
          </a:p>
        </p:txBody>
      </p:sp>
      <p:sp>
        <p:nvSpPr>
          <p:cNvPr id="1217" name="PlaceHolder 27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iré pronto a visitaros, </a:t>
            </a:r>
            <a:endParaRPr b="0" lang="en-US" sz="3200" strike="noStrike" u="none">
              <a:solidFill>
                <a:srgbClr val="ffffff"/>
              </a:solidFill>
              <a:uFillTx/>
              <a:latin typeface="Arial"/>
            </a:endParaRPr>
          </a:p>
        </p:txBody>
      </p:sp>
      <p:sp>
        <p:nvSpPr>
          <p:cNvPr id="1218" name="PlaceHolder 27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j'irai bientôt chez vous,</a:t>
            </a:r>
            <a:endParaRPr b="0" lang="en-US" sz="3200" strike="noStrike" u="none">
              <a:solidFill>
                <a:srgbClr val="ffffff"/>
              </a:solidFill>
              <a:uFillTx/>
              <a:latin typeface="Arial"/>
            </a:endParaRPr>
          </a:p>
        </p:txBody>
      </p:sp>
      <p:sp>
        <p:nvSpPr>
          <p:cNvPr id="1219" name="PlaceHolder 27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ἐλεύσομαι δὲ ταχέως πρὸς ὑμᾶς,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a:t>
            </a:r>
            <a:endParaRPr b="0" lang="en-US" sz="4400" strike="noStrike" u="none">
              <a:solidFill>
                <a:srgbClr val="ffffff"/>
              </a:solidFill>
              <a:uFillTx/>
              <a:latin typeface="Arial"/>
            </a:endParaRPr>
          </a:p>
        </p:txBody>
      </p:sp>
      <p:sp>
        <p:nvSpPr>
          <p:cNvPr id="131" name="PlaceHolder 1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your faith  </a:t>
            </a:r>
            <a:endParaRPr b="0" lang="en-US" sz="3200" strike="noStrike" u="none">
              <a:solidFill>
                <a:srgbClr val="ffffff"/>
              </a:solidFill>
              <a:uFillTx/>
              <a:latin typeface="Arial"/>
            </a:endParaRPr>
          </a:p>
        </p:txBody>
      </p:sp>
      <p:sp>
        <p:nvSpPr>
          <p:cNvPr id="132" name="PlaceHolder 1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que vuestra fe </a:t>
            </a:r>
            <a:endParaRPr b="0" lang="en-US" sz="3200" strike="noStrike" u="none">
              <a:solidFill>
                <a:srgbClr val="ffffff"/>
              </a:solidFill>
              <a:uFillTx/>
              <a:latin typeface="Arial"/>
            </a:endParaRPr>
          </a:p>
        </p:txBody>
      </p:sp>
      <p:sp>
        <p:nvSpPr>
          <p:cNvPr id="133" name="PlaceHolder 1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que votre foi fût fondée,</a:t>
            </a:r>
            <a:endParaRPr b="0" lang="en-US" sz="3200" strike="noStrike" u="none">
              <a:solidFill>
                <a:srgbClr val="ffffff"/>
              </a:solidFill>
              <a:uFillTx/>
              <a:latin typeface="Arial"/>
            </a:endParaRPr>
          </a:p>
        </p:txBody>
      </p:sp>
      <p:sp>
        <p:nvSpPr>
          <p:cNvPr id="134" name="PlaceHolder 1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ἡ πίστις ὑμῶν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#34</a:t>
            </a:r>
            <a:endParaRPr b="0" lang="en-US" sz="4400" strike="noStrike" u="none">
              <a:solidFill>
                <a:srgbClr val="ffffff"/>
              </a:solidFill>
              <a:uFillTx/>
              <a:latin typeface="Arial"/>
            </a:endParaRPr>
          </a:p>
        </p:txBody>
      </p:sp>
      <p:sp>
        <p:nvSpPr>
          <p:cNvPr id="122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4:13, what do the apostles do even though they entreat?  </a:t>
            </a:r>
            <a:endParaRPr b="0" lang="en-US" sz="3200" strike="noStrike" u="none">
              <a:solidFill>
                <a:srgbClr val="ffffff"/>
              </a:solidFill>
              <a:uFillTx/>
              <a:latin typeface="Arial"/>
            </a:endParaRPr>
          </a:p>
        </p:txBody>
      </p:sp>
      <p:sp>
        <p:nvSpPr>
          <p:cNvPr id="1222" name="PlaceHolder 28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4:13, ¿qué hacen los apóstoles aunque suplican? </a:t>
            </a:r>
            <a:endParaRPr b="0" lang="en-US" sz="3200" strike="noStrike" u="none">
              <a:solidFill>
                <a:srgbClr val="ffffff"/>
              </a:solidFill>
              <a:uFillTx/>
              <a:latin typeface="Arial"/>
            </a:endParaRPr>
          </a:p>
        </p:txBody>
      </p:sp>
      <p:sp>
        <p:nvSpPr>
          <p:cNvPr id="1223" name="PlaceHolder 28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4:13, que font les apôtres même s’ils implorent?</a:t>
            </a:r>
            <a:endParaRPr b="0" lang="en-US" sz="3200" strike="noStrike" u="none">
              <a:solidFill>
                <a:srgbClr val="ffffff"/>
              </a:solidFill>
              <a:uFillTx/>
              <a:latin typeface="Arial"/>
            </a:endParaRPr>
          </a:p>
        </p:txBody>
      </p:sp>
      <p:sp>
        <p:nvSpPr>
          <p:cNvPr id="1224"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25" name="TextBox 8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26" name="TextBox 8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27" name="TextBox 8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28" name="TextBox 8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29" name="TextBox 8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30" name="TextBox 8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31" name="TextBox 8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32" name="TextBox 8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33" name="TextBox 8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34" name="TextBox 8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35" name="TextBox 8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36" name="TextBox 8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37" name="TextBox 8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38" name="TextBox 8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39" name="TextBox 8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40" name="TextBox 8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41" name="TextBox 8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42" name="TextBox 8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43" name="TextBox 8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4" name="TextBox 8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45" name="TextBox 8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46" name="TextBox 8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47" name="TextBox 8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48" name="TextBox 8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49" name="TextBox 8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49"/>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48"/>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7"/>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6"/>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5"/>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4"/>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3"/>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2"/>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1"/>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0"/>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39"/>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38"/>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7"/>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6"/>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5"/>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4"/>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3"/>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2"/>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1"/>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0"/>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29"/>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28"/>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7"/>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6"/>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#34</a:t>
            </a:r>
            <a:endParaRPr b="0" lang="en-US" sz="4400" strike="noStrike" u="none">
              <a:solidFill>
                <a:srgbClr val="ffffff"/>
              </a:solidFill>
              <a:uFillTx/>
              <a:latin typeface="Arial"/>
            </a:endParaRPr>
          </a:p>
        </p:txBody>
      </p:sp>
      <p:sp>
        <p:nvSpPr>
          <p:cNvPr id="1251" name="PlaceHolder 28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being defamed,  </a:t>
            </a:r>
            <a:endParaRPr b="0" lang="en-US" sz="3200" strike="noStrike" u="none">
              <a:solidFill>
                <a:srgbClr val="ffffff"/>
              </a:solidFill>
              <a:uFillTx/>
              <a:latin typeface="Arial"/>
            </a:endParaRPr>
          </a:p>
        </p:txBody>
      </p:sp>
      <p:sp>
        <p:nvSpPr>
          <p:cNvPr id="1252" name="PlaceHolder 28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Nos difaman, </a:t>
            </a:r>
            <a:endParaRPr b="0" lang="en-US" sz="3200" strike="noStrike" u="none">
              <a:solidFill>
                <a:srgbClr val="ffffff"/>
              </a:solidFill>
              <a:uFillTx/>
              <a:latin typeface="Arial"/>
            </a:endParaRPr>
          </a:p>
        </p:txBody>
      </p:sp>
      <p:sp>
        <p:nvSpPr>
          <p:cNvPr id="1253" name="PlaceHolder 28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calomniés,</a:t>
            </a:r>
            <a:endParaRPr b="0" lang="en-US" sz="3200" strike="noStrike" u="none">
              <a:solidFill>
                <a:srgbClr val="ffffff"/>
              </a:solidFill>
              <a:uFillTx/>
              <a:latin typeface="Arial"/>
            </a:endParaRPr>
          </a:p>
        </p:txBody>
      </p:sp>
      <p:sp>
        <p:nvSpPr>
          <p:cNvPr id="1254" name="PlaceHolder 28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δυσφημούμενοι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#35</a:t>
            </a:r>
            <a:endParaRPr b="0" lang="en-US" sz="4400" strike="noStrike" u="none">
              <a:solidFill>
                <a:srgbClr val="ffffff"/>
              </a:solidFill>
              <a:uFillTx/>
              <a:latin typeface="Arial"/>
            </a:endParaRPr>
          </a:p>
        </p:txBody>
      </p:sp>
      <p:sp>
        <p:nvSpPr>
          <p:cNvPr id="125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7:22, what is a person who is called while free?  </a:t>
            </a:r>
            <a:endParaRPr b="0" lang="en-US" sz="3200" strike="noStrike" u="none">
              <a:solidFill>
                <a:srgbClr val="ffffff"/>
              </a:solidFill>
              <a:uFillTx/>
              <a:latin typeface="Arial"/>
            </a:endParaRPr>
          </a:p>
        </p:txBody>
      </p:sp>
      <p:sp>
        <p:nvSpPr>
          <p:cNvPr id="1257" name="PlaceHolder 29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7:22, ¿cómo es una persona que se llama en libertad? </a:t>
            </a:r>
            <a:endParaRPr b="0" lang="en-US" sz="3200" strike="noStrike" u="none">
              <a:solidFill>
                <a:srgbClr val="ffffff"/>
              </a:solidFill>
              <a:uFillTx/>
              <a:latin typeface="Arial"/>
            </a:endParaRPr>
          </a:p>
        </p:txBody>
      </p:sp>
      <p:sp>
        <p:nvSpPr>
          <p:cNvPr id="1258" name="PlaceHolder 29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7:22, qu’est-ce qu’une personne qui est appelée lorsqu’elle est libre?</a:t>
            </a:r>
            <a:endParaRPr b="0" lang="en-US" sz="3200" strike="noStrike" u="none">
              <a:solidFill>
                <a:srgbClr val="ffffff"/>
              </a:solidFill>
              <a:uFillTx/>
              <a:latin typeface="Arial"/>
            </a:endParaRPr>
          </a:p>
        </p:txBody>
      </p:sp>
      <p:sp>
        <p:nvSpPr>
          <p:cNvPr id="1259"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60" name="TextBox 8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61" name="TextBox 8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62" name="TextBox 8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63" name="TextBox 8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64" name="TextBox 8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65" name="TextBox 8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66" name="TextBox 8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67" name="TextBox 8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68" name="TextBox 8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69" name="TextBox 8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70" name="TextBox 8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71" name="TextBox 8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72" name="TextBox 8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73" name="TextBox 8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74" name="TextBox 8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75" name="TextBox 8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76" name="TextBox 8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77" name="TextBox 8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78" name="TextBox 8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79" name="TextBox 8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80" name="TextBox 8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81" name="TextBox 8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82" name="TextBox 8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3" name="TextBox 8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84" name="TextBox 8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4"/>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3"/>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2"/>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1"/>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0"/>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79"/>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78"/>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7"/>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6"/>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5"/>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4"/>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3"/>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2"/>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1"/>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0"/>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69"/>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68"/>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7"/>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6"/>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5"/>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4"/>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3"/>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2"/>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1"/>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#35</a:t>
            </a:r>
            <a:endParaRPr b="0" lang="en-US" sz="4400" strike="noStrike" u="none">
              <a:solidFill>
                <a:srgbClr val="ffffff"/>
              </a:solidFill>
              <a:uFillTx/>
              <a:latin typeface="Arial"/>
            </a:endParaRPr>
          </a:p>
        </p:txBody>
      </p:sp>
      <p:sp>
        <p:nvSpPr>
          <p:cNvPr id="1286" name="PlaceHolder 29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 Christ’s slave.  </a:t>
            </a:r>
            <a:endParaRPr b="0" lang="en-US" sz="3200" strike="noStrike" u="none">
              <a:solidFill>
                <a:srgbClr val="ffffff"/>
              </a:solidFill>
              <a:uFillTx/>
              <a:latin typeface="Arial"/>
            </a:endParaRPr>
          </a:p>
        </p:txBody>
      </p:sp>
      <p:sp>
        <p:nvSpPr>
          <p:cNvPr id="1287" name="PlaceHolder 29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esclavo es de Cristo. </a:t>
            </a:r>
            <a:endParaRPr b="0" lang="en-US" sz="3200" strike="noStrike" u="none">
              <a:solidFill>
                <a:srgbClr val="ffffff"/>
              </a:solidFill>
              <a:uFillTx/>
              <a:latin typeface="Arial"/>
            </a:endParaRPr>
          </a:p>
        </p:txBody>
      </p:sp>
      <p:sp>
        <p:nvSpPr>
          <p:cNvPr id="1288" name="PlaceHolder 29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est un esclave de Christ.</a:t>
            </a:r>
            <a:endParaRPr b="0" lang="en-US" sz="3200" strike="noStrike" u="none">
              <a:solidFill>
                <a:srgbClr val="ffffff"/>
              </a:solidFill>
              <a:uFillTx/>
              <a:latin typeface="Arial"/>
            </a:endParaRPr>
          </a:p>
        </p:txBody>
      </p:sp>
      <p:sp>
        <p:nvSpPr>
          <p:cNvPr id="1289" name="PlaceHolder 29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δοῦλός ἐστιν Χριστοῦ.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#36</a:t>
            </a:r>
            <a:endParaRPr b="0" lang="en-US" sz="4400" strike="noStrike" u="none">
              <a:solidFill>
                <a:srgbClr val="ffffff"/>
              </a:solidFill>
              <a:uFillTx/>
              <a:latin typeface="Arial"/>
            </a:endParaRPr>
          </a:p>
        </p:txBody>
      </p:sp>
      <p:sp>
        <p:nvSpPr>
          <p:cNvPr id="129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3:3, Paul addressed the Corinthians and said they are still what?  </a:t>
            </a:r>
            <a:endParaRPr b="0" lang="en-US" sz="3200" strike="noStrike" u="none">
              <a:solidFill>
                <a:srgbClr val="ffffff"/>
              </a:solidFill>
              <a:uFillTx/>
              <a:latin typeface="Arial"/>
            </a:endParaRPr>
          </a:p>
        </p:txBody>
      </p:sp>
      <p:sp>
        <p:nvSpPr>
          <p:cNvPr id="1292" name="PlaceHolder 29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3:3, Pablo se dirigió a los corintios y dijo: ¿todavía son qué? </a:t>
            </a:r>
            <a:endParaRPr b="0" lang="en-US" sz="3200" strike="noStrike" u="none">
              <a:solidFill>
                <a:srgbClr val="ffffff"/>
              </a:solidFill>
              <a:uFillTx/>
              <a:latin typeface="Arial"/>
            </a:endParaRPr>
          </a:p>
        </p:txBody>
      </p:sp>
      <p:sp>
        <p:nvSpPr>
          <p:cNvPr id="1293" name="PlaceHolder 30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3:2, les Corinthiens sont-ils désormais capables de recevoir de la nourriture solide?</a:t>
            </a:r>
            <a:endParaRPr b="0" lang="en-US" sz="3200" strike="noStrike" u="none">
              <a:solidFill>
                <a:srgbClr val="ffffff"/>
              </a:solidFill>
              <a:uFillTx/>
              <a:latin typeface="Arial"/>
            </a:endParaRPr>
          </a:p>
        </p:txBody>
      </p:sp>
      <p:sp>
        <p:nvSpPr>
          <p:cNvPr id="1294"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95" name="TextBox 8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96" name="TextBox 8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97" name="TextBox 8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98" name="TextBox 8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99" name="TextBox 8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00" name="TextBox 8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01" name="TextBox 8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02" name="TextBox 8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03" name="TextBox 8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04" name="TextBox 8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05" name="TextBox 8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06" name="TextBox 8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07" name="TextBox 8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08" name="TextBox 9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09" name="TextBox 9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10" name="TextBox 9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11" name="TextBox 9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12" name="TextBox 9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13" name="TextBox 9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14" name="TextBox 9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15" name="TextBox 9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16" name="TextBox 9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17" name="TextBox 9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18" name="TextBox 9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19" name="TextBox 9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19"/>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18"/>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7"/>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6"/>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5"/>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4"/>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3"/>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2"/>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1"/>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0"/>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09"/>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08"/>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7"/>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6"/>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5"/>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4"/>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3"/>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2"/>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1"/>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0"/>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299"/>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298"/>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7"/>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6"/>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#36</a:t>
            </a:r>
            <a:endParaRPr b="0" lang="en-US" sz="4400" strike="noStrike" u="none">
              <a:solidFill>
                <a:srgbClr val="ffffff"/>
              </a:solidFill>
              <a:uFillTx/>
              <a:latin typeface="Arial"/>
            </a:endParaRPr>
          </a:p>
        </p:txBody>
      </p:sp>
      <p:sp>
        <p:nvSpPr>
          <p:cNvPr id="1321" name="PlaceHolder 30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you are still carnal.  </a:t>
            </a:r>
            <a:endParaRPr b="0" lang="en-US" sz="3200" strike="noStrike" u="none">
              <a:solidFill>
                <a:srgbClr val="ffffff"/>
              </a:solidFill>
              <a:uFillTx/>
              <a:latin typeface="Arial"/>
            </a:endParaRPr>
          </a:p>
        </p:txBody>
      </p:sp>
      <p:sp>
        <p:nvSpPr>
          <p:cNvPr id="1322" name="PlaceHolder 30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aún sois carnales. </a:t>
            </a:r>
            <a:endParaRPr b="0" lang="en-US" sz="3200" strike="noStrike" u="none">
              <a:solidFill>
                <a:srgbClr val="ffffff"/>
              </a:solidFill>
              <a:uFillTx/>
              <a:latin typeface="Arial"/>
            </a:endParaRPr>
          </a:p>
        </p:txBody>
      </p:sp>
      <p:sp>
        <p:nvSpPr>
          <p:cNvPr id="1323" name="PlaceHolder 30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parce que vous êtes encore charnels.</a:t>
            </a:r>
            <a:endParaRPr b="0" lang="en-US" sz="3200" strike="noStrike" u="none">
              <a:solidFill>
                <a:srgbClr val="ffffff"/>
              </a:solidFill>
              <a:uFillTx/>
              <a:latin typeface="Arial"/>
            </a:endParaRPr>
          </a:p>
        </p:txBody>
      </p:sp>
      <p:sp>
        <p:nvSpPr>
          <p:cNvPr id="1324" name="PlaceHolder 30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ἔτι γὰρ σαρκικοί ἐστε.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#37</a:t>
            </a:r>
            <a:endParaRPr b="0" lang="en-US" sz="4400" strike="noStrike" u="none">
              <a:solidFill>
                <a:srgbClr val="ffffff"/>
              </a:solidFill>
              <a:uFillTx/>
              <a:latin typeface="Arial"/>
            </a:endParaRPr>
          </a:p>
        </p:txBody>
      </p:sp>
      <p:sp>
        <p:nvSpPr>
          <p:cNvPr id="132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6:9, what did Paul warn the Corinthians about the fact that people who regularly do any of 10 specific acts will not inherit the kingdom of God?  </a:t>
            </a:r>
            <a:endParaRPr b="0" lang="en-US" sz="3200" strike="noStrike" u="none">
              <a:solidFill>
                <a:srgbClr val="ffffff"/>
              </a:solidFill>
              <a:uFillTx/>
              <a:latin typeface="Arial"/>
            </a:endParaRPr>
          </a:p>
        </p:txBody>
      </p:sp>
      <p:sp>
        <p:nvSpPr>
          <p:cNvPr id="1327" name="PlaceHolder 30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6:9, ¿qué advirtió Pablo a los corintios acerca del hecho de que las personas que realizan regularmente cualquiera de 10 actos específicos no heredarán el reino de Dios? </a:t>
            </a:r>
            <a:endParaRPr b="0" lang="en-US" sz="3200" strike="noStrike" u="none">
              <a:solidFill>
                <a:srgbClr val="ffffff"/>
              </a:solidFill>
              <a:uFillTx/>
              <a:latin typeface="Arial"/>
            </a:endParaRPr>
          </a:p>
        </p:txBody>
      </p:sp>
      <p:sp>
        <p:nvSpPr>
          <p:cNvPr id="1328" name="PlaceHolder 30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6:9, qu’est-ce que Paul a averti les Corinthiens sur le fait que les personnes qui commettent régulièrement l’un des 10 actes spécifiques n’hériteront pas du royaume de Dieu?</a:t>
            </a:r>
            <a:endParaRPr b="0" lang="en-US" sz="3200" strike="noStrike" u="none">
              <a:solidFill>
                <a:srgbClr val="ffffff"/>
              </a:solidFill>
              <a:uFillTx/>
              <a:latin typeface="Arial"/>
            </a:endParaRPr>
          </a:p>
        </p:txBody>
      </p:sp>
      <p:sp>
        <p:nvSpPr>
          <p:cNvPr id="1329"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30" name="TextBox 9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31" name="TextBox 9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32" name="TextBox 9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33" name="TextBox 9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34" name="TextBox 9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35" name="TextBox 9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36" name="TextBox 9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37" name="TextBox 9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38" name="TextBox 9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39" name="TextBox 9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40" name="TextBox 9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41" name="TextBox 9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42" name="TextBox 9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43" name="TextBox 9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44" name="TextBox 9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45" name="TextBox 9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46" name="TextBox 9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47" name="TextBox 9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48" name="TextBox 9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49" name="TextBox 9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50" name="TextBox 9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51" name="TextBox 9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52" name="TextBox 9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53" name="TextBox 9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54" name="TextBox 9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4"/>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3"/>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2"/>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1"/>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0"/>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49"/>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48"/>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7"/>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6"/>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5"/>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4"/>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3"/>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2"/>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1"/>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0"/>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39"/>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38"/>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7"/>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6"/>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5"/>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4"/>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3"/>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2"/>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1"/>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#37</a:t>
            </a:r>
            <a:endParaRPr b="0" lang="en-US" sz="4400" strike="noStrike" u="none">
              <a:solidFill>
                <a:srgbClr val="ffffff"/>
              </a:solidFill>
              <a:uFillTx/>
              <a:latin typeface="Arial"/>
            </a:endParaRPr>
          </a:p>
        </p:txBody>
      </p:sp>
      <p:sp>
        <p:nvSpPr>
          <p:cNvPr id="1356" name="PlaceHolder 31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Do not be deceived.  </a:t>
            </a:r>
            <a:endParaRPr b="0" lang="en-US" sz="3200" strike="noStrike" u="none">
              <a:solidFill>
                <a:srgbClr val="ffffff"/>
              </a:solidFill>
              <a:uFillTx/>
              <a:latin typeface="Arial"/>
            </a:endParaRPr>
          </a:p>
        </p:txBody>
      </p:sp>
      <p:sp>
        <p:nvSpPr>
          <p:cNvPr id="1357" name="PlaceHolder 31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os engañéis: </a:t>
            </a:r>
            <a:endParaRPr b="0" lang="en-US" sz="3200" strike="noStrike" u="none">
              <a:solidFill>
                <a:srgbClr val="ffffff"/>
              </a:solidFill>
              <a:uFillTx/>
              <a:latin typeface="Arial"/>
            </a:endParaRPr>
          </a:p>
        </p:txBody>
      </p:sp>
      <p:sp>
        <p:nvSpPr>
          <p:cNvPr id="1358" name="PlaceHolder 31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vous y trompez pas:</a:t>
            </a:r>
            <a:endParaRPr b="0" lang="en-US" sz="3200" strike="noStrike" u="none">
              <a:solidFill>
                <a:srgbClr val="ffffff"/>
              </a:solidFill>
              <a:uFillTx/>
              <a:latin typeface="Arial"/>
            </a:endParaRPr>
          </a:p>
        </p:txBody>
      </p:sp>
      <p:sp>
        <p:nvSpPr>
          <p:cNvPr id="1359" name="PlaceHolder 31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πλανᾶσθε·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#38</a:t>
            </a:r>
            <a:endParaRPr b="0" lang="en-US" sz="4400" strike="noStrike" u="none">
              <a:solidFill>
                <a:srgbClr val="ffffff"/>
              </a:solidFill>
              <a:uFillTx/>
              <a:latin typeface="Arial"/>
            </a:endParaRPr>
          </a:p>
        </p:txBody>
      </p:sp>
      <p:sp>
        <p:nvSpPr>
          <p:cNvPr id="136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2:9, The things which God has prepared has not been seen, heard, nor what else?  </a:t>
            </a:r>
            <a:endParaRPr b="0" lang="en-US" sz="3200" strike="noStrike" u="none">
              <a:solidFill>
                <a:srgbClr val="ffffff"/>
              </a:solidFill>
              <a:uFillTx/>
              <a:latin typeface="Arial"/>
            </a:endParaRPr>
          </a:p>
        </p:txBody>
      </p:sp>
      <p:sp>
        <p:nvSpPr>
          <p:cNvPr id="1362" name="PlaceHolder 31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2:9, ¿Lo que Dios ha preparado no se ha visto, ni oído, ni qué más? </a:t>
            </a:r>
            <a:endParaRPr b="0" lang="en-US" sz="3200" strike="noStrike" u="none">
              <a:solidFill>
                <a:srgbClr val="ffffff"/>
              </a:solidFill>
              <a:uFillTx/>
              <a:latin typeface="Arial"/>
            </a:endParaRPr>
          </a:p>
        </p:txBody>
      </p:sp>
      <p:sp>
        <p:nvSpPr>
          <p:cNvPr id="1363" name="PlaceHolder 31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2:9, les choses que Dieu a préparées n’ont pas été vues, ni entendues, ni quoi d’autre?</a:t>
            </a:r>
            <a:endParaRPr b="0" lang="en-US" sz="3200" strike="noStrike" u="none">
              <a:solidFill>
                <a:srgbClr val="ffffff"/>
              </a:solidFill>
              <a:uFillTx/>
              <a:latin typeface="Arial"/>
            </a:endParaRPr>
          </a:p>
        </p:txBody>
      </p:sp>
      <p:sp>
        <p:nvSpPr>
          <p:cNvPr id="1364"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65" name="TextBox 9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66" name="TextBox 9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67" name="TextBox 9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68" name="TextBox 9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69" name="TextBox 9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70" name="TextBox 9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71" name="TextBox 9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72" name="TextBox 9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73" name="TextBox 9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74" name="TextBox 9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75" name="TextBox 9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76" name="TextBox 9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77" name="TextBox 9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78" name="TextBox 9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79" name="TextBox 9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80" name="TextBox 9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81" name="TextBox 9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82" name="TextBox 9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83" name="TextBox 9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84" name="TextBox 9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85" name="TextBox 9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86" name="TextBox 9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87" name="TextBox 9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88" name="TextBox 9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89" name="TextBox 9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89"/>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88"/>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7"/>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6"/>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5"/>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4"/>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3"/>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2"/>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1"/>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0"/>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79"/>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78"/>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7"/>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6"/>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5"/>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4"/>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3"/>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2"/>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1"/>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0"/>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69"/>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68"/>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7"/>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6"/>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#38</a:t>
            </a:r>
            <a:endParaRPr b="0" lang="en-US" sz="4400" strike="noStrike" u="none">
              <a:solidFill>
                <a:srgbClr val="ffffff"/>
              </a:solidFill>
              <a:uFillTx/>
              <a:latin typeface="Arial"/>
            </a:endParaRPr>
          </a:p>
        </p:txBody>
      </p:sp>
      <p:sp>
        <p:nvSpPr>
          <p:cNvPr id="1391" name="PlaceHolder 32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Nor have entered into the heart of man  </a:t>
            </a:r>
            <a:endParaRPr b="0" lang="en-US" sz="3200" strike="noStrike" u="none">
              <a:solidFill>
                <a:srgbClr val="ffffff"/>
              </a:solidFill>
              <a:uFillTx/>
              <a:latin typeface="Arial"/>
            </a:endParaRPr>
          </a:p>
        </p:txBody>
      </p:sp>
      <p:sp>
        <p:nvSpPr>
          <p:cNvPr id="1392" name="PlaceHolder 32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ni han subido al corazón del hombre, </a:t>
            </a:r>
            <a:endParaRPr b="0" lang="en-US" sz="3200" strike="noStrike" u="none">
              <a:solidFill>
                <a:srgbClr val="ffffff"/>
              </a:solidFill>
              <a:uFillTx/>
              <a:latin typeface="Arial"/>
            </a:endParaRPr>
          </a:p>
        </p:txBody>
      </p:sp>
      <p:sp>
        <p:nvSpPr>
          <p:cNvPr id="1393" name="PlaceHolder 32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qui ne sont point montées au coeur de l'homme,</a:t>
            </a:r>
            <a:endParaRPr b="0" lang="en-US" sz="3200" strike="noStrike" u="none">
              <a:solidFill>
                <a:srgbClr val="ffffff"/>
              </a:solidFill>
              <a:uFillTx/>
              <a:latin typeface="Arial"/>
            </a:endParaRPr>
          </a:p>
        </p:txBody>
      </p:sp>
      <p:sp>
        <p:nvSpPr>
          <p:cNvPr id="1394" name="PlaceHolder 32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ἐπὶ καρδίαν ἀνθρώπου οὐκ ἀνέβη,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a:t>
            </a:r>
            <a:endParaRPr b="0" lang="en-US" sz="4400" strike="noStrike" u="none">
              <a:solidFill>
                <a:srgbClr val="ffffff"/>
              </a:solidFill>
              <a:uFillTx/>
              <a:latin typeface="Arial"/>
            </a:endParaRPr>
          </a:p>
        </p:txBody>
      </p:sp>
      <p:sp>
        <p:nvSpPr>
          <p:cNvPr id="1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6:3, Paul asked the Corinthians a question about the fact that they shall judge angles.  What question did he ask?  </a:t>
            </a:r>
            <a:endParaRPr b="0" lang="en-US" sz="3200" strike="noStrike" u="none">
              <a:solidFill>
                <a:srgbClr val="ffffff"/>
              </a:solidFill>
              <a:uFillTx/>
              <a:latin typeface="Arial"/>
            </a:endParaRPr>
          </a:p>
        </p:txBody>
      </p:sp>
      <p:sp>
        <p:nvSpPr>
          <p:cNvPr id="137" name="PlaceHolder 2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6:3, Pablo les preguntó a los corintios sobre el hecho de que debían juzgar los ángulos. ¿Qué pregunta hizo? </a:t>
            </a:r>
            <a:endParaRPr b="0" lang="en-US" sz="3200" strike="noStrike" u="none">
              <a:solidFill>
                <a:srgbClr val="ffffff"/>
              </a:solidFill>
              <a:uFillTx/>
              <a:latin typeface="Arial"/>
            </a:endParaRPr>
          </a:p>
        </p:txBody>
      </p:sp>
      <p:sp>
        <p:nvSpPr>
          <p:cNvPr id="138" name="PlaceHolder 2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6:3, Paul a posé aux Corinthiens une question sur le fait qu’ils devaient juger les angles. Quelle question a-t-il posée?</a:t>
            </a:r>
            <a:endParaRPr b="0" lang="en-US" sz="3200" strike="noStrike" u="none">
              <a:solidFill>
                <a:srgbClr val="ffffff"/>
              </a:solidFill>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 name="TextBox 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1" name="TextBox 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2" name="TextBox 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 name="TextBox 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 name="TextBox 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5" name="TextBox 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6" name="TextBox 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 name="TextBox 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 name="TextBox 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9" name="TextBox 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0" name="TextBox 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 name="TextBox 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2" name="TextBox 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3" name="TextBox 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4" name="TextBox 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 name="TextBox 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6" name="TextBox 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7" name="TextBox 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8" name="TextBox 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 name="TextBox 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0" name="TextBox 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1" name="TextBox 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2" name="TextBox 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 name="TextBox 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4" name="TextBox 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#39</a:t>
            </a:r>
            <a:endParaRPr b="0" lang="en-US" sz="4400" strike="noStrike" u="none">
              <a:solidFill>
                <a:srgbClr val="ffffff"/>
              </a:solidFill>
              <a:uFillTx/>
              <a:latin typeface="Arial"/>
            </a:endParaRPr>
          </a:p>
        </p:txBody>
      </p:sp>
      <p:sp>
        <p:nvSpPr>
          <p:cNvPr id="139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 who wanted Paul to be an apostle of Jesus Christ?  </a:t>
            </a:r>
            <a:endParaRPr b="0" lang="en-US" sz="3200" strike="noStrike" u="none">
              <a:solidFill>
                <a:srgbClr val="ffffff"/>
              </a:solidFill>
              <a:uFillTx/>
              <a:latin typeface="Arial"/>
            </a:endParaRPr>
          </a:p>
        </p:txBody>
      </p:sp>
      <p:sp>
        <p:nvSpPr>
          <p:cNvPr id="1397" name="PlaceHolder 32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 ¿quién quería que Pablo fuera apóstol de Jesucristo? </a:t>
            </a:r>
            <a:endParaRPr b="0" lang="en-US" sz="3200" strike="noStrike" u="none">
              <a:solidFill>
                <a:srgbClr val="ffffff"/>
              </a:solidFill>
              <a:uFillTx/>
              <a:latin typeface="Arial"/>
            </a:endParaRPr>
          </a:p>
        </p:txBody>
      </p:sp>
      <p:sp>
        <p:nvSpPr>
          <p:cNvPr id="1398" name="PlaceHolder 32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 qui voulait que Paul soit un apôtre de Jésus-Christ?</a:t>
            </a:r>
            <a:endParaRPr b="0" lang="en-US" sz="3200" strike="noStrike" u="none">
              <a:solidFill>
                <a:srgbClr val="ffffff"/>
              </a:solidFill>
              <a:uFillTx/>
              <a:latin typeface="Arial"/>
            </a:endParaRPr>
          </a:p>
        </p:txBody>
      </p:sp>
      <p:sp>
        <p:nvSpPr>
          <p:cNvPr id="1399"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0" name="TextBox 9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01" name="TextBox 9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02" name="TextBox 9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03" name="TextBox 9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04" name="TextBox 9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05" name="TextBox 9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06" name="TextBox 9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07" name="TextBox 9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08" name="TextBox 9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09" name="TextBox 9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10" name="TextBox 9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11" name="TextBox 9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12" name="TextBox 9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13" name="TextBox 9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14" name="TextBox 9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15" name="TextBox 9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16" name="TextBox 9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17" name="TextBox 9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18" name="TextBox 9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19" name="TextBox 9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20" name="TextBox 9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21" name="TextBox 9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22" name="TextBox 9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23" name="TextBox 9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24" name="TextBox 9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4"/>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3"/>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2"/>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1"/>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0"/>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19"/>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18"/>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7"/>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6"/>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5"/>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4"/>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3"/>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2"/>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1"/>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0"/>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09"/>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08"/>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7"/>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6"/>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5"/>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4"/>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3"/>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2"/>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1"/>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#39</a:t>
            </a:r>
            <a:endParaRPr b="0" lang="en-US" sz="4400" strike="noStrike" u="none">
              <a:solidFill>
                <a:srgbClr val="ffffff"/>
              </a:solidFill>
              <a:uFillTx/>
              <a:latin typeface="Arial"/>
            </a:endParaRPr>
          </a:p>
        </p:txBody>
      </p:sp>
      <p:sp>
        <p:nvSpPr>
          <p:cNvPr id="1426" name="PlaceHolder 32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through the will of God,  </a:t>
            </a:r>
            <a:endParaRPr b="0" lang="en-US" sz="3200" strike="noStrike" u="none">
              <a:solidFill>
                <a:srgbClr val="ffffff"/>
              </a:solidFill>
              <a:uFillTx/>
              <a:latin typeface="Arial"/>
            </a:endParaRPr>
          </a:p>
        </p:txBody>
      </p:sp>
      <p:sp>
        <p:nvSpPr>
          <p:cNvPr id="1427" name="PlaceHolder 33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la voluntad de Dios, </a:t>
            </a:r>
            <a:endParaRPr b="0" lang="en-US" sz="3200" strike="noStrike" u="none">
              <a:solidFill>
                <a:srgbClr val="ffffff"/>
              </a:solidFill>
              <a:uFillTx/>
              <a:latin typeface="Arial"/>
            </a:endParaRPr>
          </a:p>
        </p:txBody>
      </p:sp>
      <p:sp>
        <p:nvSpPr>
          <p:cNvPr id="1428" name="PlaceHolder 33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la volonté de Dieu,</a:t>
            </a:r>
            <a:endParaRPr b="0" lang="en-US" sz="3200" strike="noStrike" u="none">
              <a:solidFill>
                <a:srgbClr val="ffffff"/>
              </a:solidFill>
              <a:uFillTx/>
              <a:latin typeface="Arial"/>
            </a:endParaRPr>
          </a:p>
        </p:txBody>
      </p:sp>
      <p:sp>
        <p:nvSpPr>
          <p:cNvPr id="1429" name="PlaceHolder 33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διὰ θελήματος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#40</a:t>
            </a:r>
            <a:endParaRPr b="0" lang="en-US" sz="4400" strike="noStrike" u="none">
              <a:solidFill>
                <a:srgbClr val="ffffff"/>
              </a:solidFill>
              <a:uFillTx/>
              <a:latin typeface="Arial"/>
            </a:endParaRPr>
          </a:p>
        </p:txBody>
      </p:sp>
      <p:sp>
        <p:nvSpPr>
          <p:cNvPr id="143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7:15, why should the unbeliever be permitted to depart from a marriage?  </a:t>
            </a:r>
            <a:endParaRPr b="0" lang="en-US" sz="3200" strike="noStrike" u="none">
              <a:solidFill>
                <a:srgbClr val="ffffff"/>
              </a:solidFill>
              <a:uFillTx/>
              <a:latin typeface="Arial"/>
            </a:endParaRPr>
          </a:p>
        </p:txBody>
      </p:sp>
      <p:sp>
        <p:nvSpPr>
          <p:cNvPr id="1432" name="PlaceHolder 33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7:15, ¿por qué se le debe permitir al incrédulo abandonar un matrimonio? </a:t>
            </a:r>
            <a:endParaRPr b="0" lang="en-US" sz="3200" strike="noStrike" u="none">
              <a:solidFill>
                <a:srgbClr val="ffffff"/>
              </a:solidFill>
              <a:uFillTx/>
              <a:latin typeface="Arial"/>
            </a:endParaRPr>
          </a:p>
        </p:txBody>
      </p:sp>
      <p:sp>
        <p:nvSpPr>
          <p:cNvPr id="1433" name="PlaceHolder 33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7:15, pourquoi un incroyant devrait-il être autorisé à se séparer d’un mariage?</a:t>
            </a:r>
            <a:endParaRPr b="0" lang="en-US" sz="3200" strike="noStrike" u="none">
              <a:solidFill>
                <a:srgbClr val="ffffff"/>
              </a:solidFill>
              <a:uFillTx/>
              <a:latin typeface="Arial"/>
            </a:endParaRPr>
          </a:p>
        </p:txBody>
      </p:sp>
      <p:sp>
        <p:nvSpPr>
          <p:cNvPr id="1434"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35" name="TextBox 9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36" name="TextBox 9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37" name="TextBox 9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8" name="TextBox 9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39" name="TextBox 9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40" name="TextBox 9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41" name="TextBox 9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42" name="TextBox 9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43" name="TextBox 9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44" name="TextBox 10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45" name="TextBox 10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46" name="TextBox 10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47" name="TextBox 10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48" name="TextBox 10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49" name="TextBox 10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50" name="TextBox 10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51" name="TextBox 10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52" name="TextBox 10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53" name="TextBox 10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54" name="TextBox 10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55" name="TextBox 10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56" name="TextBox 10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57" name="TextBox 10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58" name="TextBox 10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59" name="TextBox 10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59"/>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58"/>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7"/>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6"/>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5"/>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4"/>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3"/>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2"/>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1"/>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0"/>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49"/>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48"/>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7"/>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6"/>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5"/>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4"/>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3"/>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2"/>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1"/>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0"/>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39"/>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38"/>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7"/>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6"/>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#40</a:t>
            </a:r>
            <a:endParaRPr b="0" lang="en-US" sz="4400" strike="noStrike" u="none">
              <a:solidFill>
                <a:srgbClr val="ffffff"/>
              </a:solidFill>
              <a:uFillTx/>
              <a:latin typeface="Arial"/>
            </a:endParaRPr>
          </a:p>
        </p:txBody>
      </p:sp>
      <p:sp>
        <p:nvSpPr>
          <p:cNvPr id="1461" name="PlaceHolder 33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God has called us to peace.  </a:t>
            </a:r>
            <a:endParaRPr b="0" lang="en-US" sz="3200" strike="noStrike" u="none">
              <a:solidFill>
                <a:srgbClr val="ffffff"/>
              </a:solidFill>
              <a:uFillTx/>
              <a:latin typeface="Arial"/>
            </a:endParaRPr>
          </a:p>
        </p:txBody>
      </p:sp>
      <p:sp>
        <p:nvSpPr>
          <p:cNvPr id="1462" name="PlaceHolder 33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que a vivir en paz nos llamó Dios. </a:t>
            </a:r>
            <a:endParaRPr b="0" lang="en-US" sz="3200" strike="noStrike" u="none">
              <a:solidFill>
                <a:srgbClr val="ffffff"/>
              </a:solidFill>
              <a:uFillTx/>
              <a:latin typeface="Arial"/>
            </a:endParaRPr>
          </a:p>
        </p:txBody>
      </p:sp>
      <p:sp>
        <p:nvSpPr>
          <p:cNvPr id="1463" name="PlaceHolder 34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Dieu nous a appelés à vivre en paix.</a:t>
            </a:r>
            <a:endParaRPr b="0" lang="en-US" sz="3200" strike="noStrike" u="none">
              <a:solidFill>
                <a:srgbClr val="ffffff"/>
              </a:solidFill>
              <a:uFillTx/>
              <a:latin typeface="Arial"/>
            </a:endParaRPr>
          </a:p>
        </p:txBody>
      </p:sp>
      <p:sp>
        <p:nvSpPr>
          <p:cNvPr id="1464" name="PlaceHolder 34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δὲ εἰρήνῃ κέκληκεν ἡμᾶς ὁ θεός.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#41</a:t>
            </a:r>
            <a:endParaRPr b="0" lang="en-US" sz="4400" strike="noStrike" u="none">
              <a:solidFill>
                <a:srgbClr val="ffffff"/>
              </a:solidFill>
              <a:uFillTx/>
              <a:latin typeface="Arial"/>
            </a:endParaRPr>
          </a:p>
        </p:txBody>
      </p:sp>
      <p:sp>
        <p:nvSpPr>
          <p:cNvPr id="14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4:6, how might a person interact with others if one is puffed up?  </a:t>
            </a:r>
            <a:endParaRPr b="0" lang="en-US" sz="3200" strike="noStrike" u="none">
              <a:solidFill>
                <a:srgbClr val="ffffff"/>
              </a:solidFill>
              <a:uFillTx/>
              <a:latin typeface="Arial"/>
            </a:endParaRPr>
          </a:p>
        </p:txBody>
      </p:sp>
      <p:sp>
        <p:nvSpPr>
          <p:cNvPr id="1467" name="PlaceHolder 34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4:6, ¿cómo podría una persona interactuar con otras si está engreída? </a:t>
            </a:r>
            <a:endParaRPr b="0" lang="en-US" sz="3200" strike="noStrike" u="none">
              <a:solidFill>
                <a:srgbClr val="ffffff"/>
              </a:solidFill>
              <a:uFillTx/>
              <a:latin typeface="Arial"/>
            </a:endParaRPr>
          </a:p>
        </p:txBody>
      </p:sp>
      <p:sp>
        <p:nvSpPr>
          <p:cNvPr id="1468" name="PlaceHolder 34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4:6, comment une personne peut-elle interagir avec les autres si elle est enflée?</a:t>
            </a:r>
            <a:endParaRPr b="0" lang="en-US" sz="3200" strike="noStrike" u="none">
              <a:solidFill>
                <a:srgbClr val="ffffff"/>
              </a:solidFill>
              <a:uFillTx/>
              <a:latin typeface="Arial"/>
            </a:endParaRPr>
          </a:p>
        </p:txBody>
      </p:sp>
      <p:sp>
        <p:nvSpPr>
          <p:cNvPr id="1469"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70" name="TextBox 10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71" name="TextBox 10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72" name="TextBox 10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73" name="TextBox 10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74" name="TextBox 10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75" name="TextBox 10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76" name="TextBox 10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7" name="TextBox 10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78" name="TextBox 10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79" name="TextBox 10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80" name="TextBox 10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81" name="TextBox 10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82" name="TextBox 10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83" name="TextBox 10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84" name="TextBox 10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85" name="TextBox 10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86" name="TextBox 10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87" name="TextBox 10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88" name="TextBox 10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89" name="TextBox 10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90" name="TextBox 10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91" name="TextBox 10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92" name="TextBox 10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93" name="TextBox 10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94" name="TextBox 10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4"/>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3"/>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2"/>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1"/>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0"/>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89"/>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88"/>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7"/>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6"/>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5"/>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4"/>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3"/>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2"/>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1"/>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0"/>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79"/>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78"/>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7"/>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6"/>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5"/>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4"/>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3"/>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2"/>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1"/>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#41</a:t>
            </a:r>
            <a:endParaRPr b="0" lang="en-US" sz="4400" strike="noStrike" u="none">
              <a:solidFill>
                <a:srgbClr val="ffffff"/>
              </a:solidFill>
              <a:uFillTx/>
              <a:latin typeface="Arial"/>
            </a:endParaRPr>
          </a:p>
        </p:txBody>
      </p:sp>
      <p:sp>
        <p:nvSpPr>
          <p:cNvPr id="1496" name="PlaceHolder 34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on behalf of one against the other.  </a:t>
            </a:r>
            <a:endParaRPr b="0" lang="en-US" sz="3200" strike="noStrike" u="none">
              <a:solidFill>
                <a:srgbClr val="ffffff"/>
              </a:solidFill>
              <a:uFillTx/>
              <a:latin typeface="Arial"/>
            </a:endParaRPr>
          </a:p>
        </p:txBody>
      </p:sp>
      <p:sp>
        <p:nvSpPr>
          <p:cNvPr id="1497" name="PlaceHolder 34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unos contra otros, </a:t>
            </a:r>
            <a:endParaRPr b="0" lang="en-US" sz="3200" strike="noStrike" u="none">
              <a:solidFill>
                <a:srgbClr val="ffffff"/>
              </a:solidFill>
              <a:uFillTx/>
              <a:latin typeface="Arial"/>
            </a:endParaRPr>
          </a:p>
        </p:txBody>
      </p:sp>
      <p:sp>
        <p:nvSpPr>
          <p:cNvPr id="1498" name="PlaceHolder 34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 faveur de l'un contre l'autre.</a:t>
            </a:r>
            <a:endParaRPr b="0" lang="en-US" sz="3200" strike="noStrike" u="none">
              <a:solidFill>
                <a:srgbClr val="ffffff"/>
              </a:solidFill>
              <a:uFillTx/>
              <a:latin typeface="Arial"/>
            </a:endParaRPr>
          </a:p>
        </p:txBody>
      </p:sp>
      <p:sp>
        <p:nvSpPr>
          <p:cNvPr id="1499" name="PlaceHolder 35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κατὰ τοῦ ἑτέρου.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#42</a:t>
            </a:r>
            <a:endParaRPr b="0" lang="en-US" sz="4400" strike="noStrike" u="none">
              <a:solidFill>
                <a:srgbClr val="ffffff"/>
              </a:solidFill>
              <a:uFillTx/>
              <a:latin typeface="Arial"/>
            </a:endParaRPr>
          </a:p>
        </p:txBody>
      </p:sp>
      <p:sp>
        <p:nvSpPr>
          <p:cNvPr id="15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7:21, Paul said that if a slave can be made free what should he do?  </a:t>
            </a:r>
            <a:endParaRPr b="0" lang="en-US" sz="3200" strike="noStrike" u="none">
              <a:solidFill>
                <a:srgbClr val="ffffff"/>
              </a:solidFill>
              <a:uFillTx/>
              <a:latin typeface="Arial"/>
            </a:endParaRPr>
          </a:p>
        </p:txBody>
      </p:sp>
      <p:sp>
        <p:nvSpPr>
          <p:cNvPr id="1502" name="PlaceHolder 35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7:21, Pablo dijo que si un esclavo puede ser liberado, ¿qué debe hacer? </a:t>
            </a:r>
            <a:endParaRPr b="0" lang="en-US" sz="3200" strike="noStrike" u="none">
              <a:solidFill>
                <a:srgbClr val="ffffff"/>
              </a:solidFill>
              <a:uFillTx/>
              <a:latin typeface="Arial"/>
            </a:endParaRPr>
          </a:p>
        </p:txBody>
      </p:sp>
      <p:sp>
        <p:nvSpPr>
          <p:cNvPr id="1503" name="PlaceHolder 35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7:21, Paul a dit que si un esclave peut être affranchi, que doit-il faire?</a:t>
            </a:r>
            <a:endParaRPr b="0" lang="en-US" sz="3200" strike="noStrike" u="none">
              <a:solidFill>
                <a:srgbClr val="ffffff"/>
              </a:solidFill>
              <a:uFillTx/>
              <a:latin typeface="Arial"/>
            </a:endParaRPr>
          </a:p>
        </p:txBody>
      </p:sp>
      <p:sp>
        <p:nvSpPr>
          <p:cNvPr id="1504"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05" name="TextBox 10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06" name="TextBox 10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07" name="TextBox 10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08" name="TextBox 10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09" name="TextBox 10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10" name="TextBox 10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11" name="TextBox 10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12" name="TextBox 10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13" name="TextBox 10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14" name="TextBox 10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15" name="TextBox 10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6" name="TextBox 10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17" name="TextBox 10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18" name="TextBox 10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19" name="TextBox 10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20" name="TextBox 10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21" name="TextBox 10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22" name="TextBox 10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23" name="TextBox 10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24" name="TextBox 10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25" name="TextBox 10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26" name="TextBox 10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27" name="TextBox 10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28" name="TextBox 10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29" name="TextBox 10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29"/>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28"/>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7"/>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6"/>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5"/>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4"/>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3"/>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2"/>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1"/>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0"/>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19"/>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18"/>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7"/>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6"/>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5"/>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4"/>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3"/>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2"/>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1"/>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0"/>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09"/>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08"/>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7"/>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6"/>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#42</a:t>
            </a:r>
            <a:endParaRPr b="0" lang="en-US" sz="4400" strike="noStrike" u="none">
              <a:solidFill>
                <a:srgbClr val="ffffff"/>
              </a:solidFill>
              <a:uFillTx/>
              <a:latin typeface="Arial"/>
            </a:endParaRPr>
          </a:p>
        </p:txBody>
      </p:sp>
      <p:sp>
        <p:nvSpPr>
          <p:cNvPr id="1531" name="PlaceHolder 35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rather use it.  </a:t>
            </a:r>
            <a:endParaRPr b="0" lang="en-US" sz="3200" strike="noStrike" u="none">
              <a:solidFill>
                <a:srgbClr val="ffffff"/>
              </a:solidFill>
              <a:uFillTx/>
              <a:latin typeface="Arial"/>
            </a:endParaRPr>
          </a:p>
        </p:txBody>
      </p:sp>
      <p:sp>
        <p:nvSpPr>
          <p:cNvPr id="1532" name="PlaceHolder 35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aprovéchala, </a:t>
            </a:r>
            <a:endParaRPr b="0" lang="en-US" sz="3200" strike="noStrike" u="none">
              <a:solidFill>
                <a:srgbClr val="ffffff"/>
              </a:solidFill>
              <a:uFillTx/>
              <a:latin typeface="Arial"/>
            </a:endParaRPr>
          </a:p>
        </p:txBody>
      </p:sp>
      <p:sp>
        <p:nvSpPr>
          <p:cNvPr id="1533" name="PlaceHolder 35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profites-en plutôt.</a:t>
            </a:r>
            <a:endParaRPr b="0" lang="en-US" sz="3200" strike="noStrike" u="none">
              <a:solidFill>
                <a:srgbClr val="ffffff"/>
              </a:solidFill>
              <a:uFillTx/>
              <a:latin typeface="Arial"/>
            </a:endParaRPr>
          </a:p>
        </p:txBody>
      </p:sp>
      <p:sp>
        <p:nvSpPr>
          <p:cNvPr id="1534" name="PlaceHolder 35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μᾶλλον χρῆσαι.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#43</a:t>
            </a:r>
            <a:endParaRPr b="0" lang="en-US" sz="4400" strike="noStrike" u="none">
              <a:solidFill>
                <a:srgbClr val="ffffff"/>
              </a:solidFill>
              <a:uFillTx/>
              <a:latin typeface="Arial"/>
            </a:endParaRPr>
          </a:p>
        </p:txBody>
      </p:sp>
      <p:sp>
        <p:nvSpPr>
          <p:cNvPr id="15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5:8, what should we do without old leaven?  </a:t>
            </a:r>
            <a:endParaRPr b="0" lang="en-US" sz="3200" strike="noStrike" u="none">
              <a:solidFill>
                <a:srgbClr val="ffffff"/>
              </a:solidFill>
              <a:uFillTx/>
              <a:latin typeface="Arial"/>
            </a:endParaRPr>
          </a:p>
        </p:txBody>
      </p:sp>
      <p:sp>
        <p:nvSpPr>
          <p:cNvPr id="1537" name="PlaceHolder 36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5:8, ¿qué debemos hacer sin la vieja levadura? </a:t>
            </a:r>
            <a:endParaRPr b="0" lang="en-US" sz="3200" strike="noStrike" u="none">
              <a:solidFill>
                <a:srgbClr val="ffffff"/>
              </a:solidFill>
              <a:uFillTx/>
              <a:latin typeface="Arial"/>
            </a:endParaRPr>
          </a:p>
        </p:txBody>
      </p:sp>
      <p:sp>
        <p:nvSpPr>
          <p:cNvPr id="1538" name="PlaceHolder 36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5:8, que devrions-nous faire sans vieux levain?</a:t>
            </a:r>
            <a:endParaRPr b="0" lang="en-US" sz="3200" strike="noStrike" u="none">
              <a:solidFill>
                <a:srgbClr val="ffffff"/>
              </a:solidFill>
              <a:uFillTx/>
              <a:latin typeface="Arial"/>
            </a:endParaRPr>
          </a:p>
        </p:txBody>
      </p:sp>
      <p:sp>
        <p:nvSpPr>
          <p:cNvPr id="1539"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40" name="TextBox 10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41" name="TextBox 10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42" name="TextBox 10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43" name="TextBox 10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44" name="TextBox 10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45" name="TextBox 10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46" name="TextBox 10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47" name="TextBox 10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48" name="TextBox 10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49" name="TextBox 10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50" name="TextBox 10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51" name="TextBox 10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52" name="TextBox 10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53" name="TextBox 10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54" name="TextBox 10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5" name="TextBox 10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56" name="TextBox 10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57" name="TextBox 10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58" name="TextBox 10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59" name="TextBox 10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60" name="TextBox 10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61" name="TextBox 10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62" name="TextBox 10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63" name="TextBox 10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64" name="TextBox 10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4"/>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3"/>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2"/>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1"/>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0"/>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59"/>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58"/>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7"/>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6"/>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5"/>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4"/>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3"/>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2"/>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1"/>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0"/>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49"/>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48"/>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7"/>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6"/>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5"/>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4"/>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3"/>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2"/>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1"/>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#43</a:t>
            </a:r>
            <a:endParaRPr b="0" lang="en-US" sz="4400" strike="noStrike" u="none">
              <a:solidFill>
                <a:srgbClr val="ffffff"/>
              </a:solidFill>
              <a:uFillTx/>
              <a:latin typeface="Arial"/>
            </a:endParaRPr>
          </a:p>
        </p:txBody>
      </p:sp>
      <p:sp>
        <p:nvSpPr>
          <p:cNvPr id="1566" name="PlaceHolder 36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let us keep the feast,  </a:t>
            </a:r>
            <a:endParaRPr b="0" lang="en-US" sz="3200" strike="noStrike" u="none">
              <a:solidFill>
                <a:srgbClr val="ffffff"/>
              </a:solidFill>
              <a:uFillTx/>
              <a:latin typeface="Arial"/>
            </a:endParaRPr>
          </a:p>
        </p:txBody>
      </p:sp>
      <p:sp>
        <p:nvSpPr>
          <p:cNvPr id="1567" name="PlaceHolder 36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que celebremos la fiesta, </a:t>
            </a:r>
            <a:endParaRPr b="0" lang="en-US" sz="3200" strike="noStrike" u="none">
              <a:solidFill>
                <a:srgbClr val="ffffff"/>
              </a:solidFill>
              <a:uFillTx/>
              <a:latin typeface="Arial"/>
            </a:endParaRPr>
          </a:p>
        </p:txBody>
      </p:sp>
      <p:sp>
        <p:nvSpPr>
          <p:cNvPr id="1568" name="PlaceHolder 36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Célébrons donc la fête,</a:t>
            </a:r>
            <a:endParaRPr b="0" lang="en-US" sz="3200" strike="noStrike" u="none">
              <a:solidFill>
                <a:srgbClr val="ffffff"/>
              </a:solidFill>
              <a:uFillTx/>
              <a:latin typeface="Arial"/>
            </a:endParaRPr>
          </a:p>
        </p:txBody>
      </p:sp>
      <p:sp>
        <p:nvSpPr>
          <p:cNvPr id="1569" name="PlaceHolder 36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ὥστε ἑορτάζωμεν,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a:t>
            </a:r>
            <a:endParaRPr b="0" lang="en-US" sz="4400" strike="noStrike" u="none">
              <a:solidFill>
                <a:srgbClr val="ffffff"/>
              </a:solidFill>
              <a:uFillTx/>
              <a:latin typeface="Arial"/>
            </a:endParaRPr>
          </a:p>
        </p:txBody>
      </p:sp>
      <p:sp>
        <p:nvSpPr>
          <p:cNvPr id="166" name="PlaceHolder 2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Do you not know  </a:t>
            </a:r>
            <a:endParaRPr b="0" lang="en-US" sz="3200" strike="noStrike" u="none">
              <a:solidFill>
                <a:srgbClr val="ffffff"/>
              </a:solidFill>
              <a:uFillTx/>
              <a:latin typeface="Arial"/>
            </a:endParaRPr>
          </a:p>
        </p:txBody>
      </p:sp>
      <p:sp>
        <p:nvSpPr>
          <p:cNvPr id="167" name="PlaceHolder 2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sabéis </a:t>
            </a:r>
            <a:endParaRPr b="0" lang="en-US" sz="3200" strike="noStrike" u="none">
              <a:solidFill>
                <a:srgbClr val="ffffff"/>
              </a:solidFill>
              <a:uFillTx/>
              <a:latin typeface="Arial"/>
            </a:endParaRPr>
          </a:p>
        </p:txBody>
      </p:sp>
      <p:sp>
        <p:nvSpPr>
          <p:cNvPr id="168" name="PlaceHolder 2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savez-vous pas</a:t>
            </a:r>
            <a:endParaRPr b="0" lang="en-US" sz="3200" strike="noStrike" u="none">
              <a:solidFill>
                <a:srgbClr val="ffffff"/>
              </a:solidFill>
              <a:uFillTx/>
              <a:latin typeface="Arial"/>
            </a:endParaRPr>
          </a:p>
        </p:txBody>
      </p:sp>
      <p:sp>
        <p:nvSpPr>
          <p:cNvPr id="169" name="PlaceHolder 2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οὐκ οἴδατε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#44</a:t>
            </a:r>
            <a:endParaRPr b="0" lang="en-US" sz="4400" strike="noStrike" u="none">
              <a:solidFill>
                <a:srgbClr val="ffffff"/>
              </a:solidFill>
              <a:uFillTx/>
              <a:latin typeface="Arial"/>
            </a:endParaRPr>
          </a:p>
        </p:txBody>
      </p:sp>
      <p:sp>
        <p:nvSpPr>
          <p:cNvPr id="15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5:2, what did Paul say might be done to he who did the immoral sexual act?  </a:t>
            </a:r>
            <a:endParaRPr b="0" lang="en-US" sz="3200" strike="noStrike" u="none">
              <a:solidFill>
                <a:srgbClr val="ffffff"/>
              </a:solidFill>
              <a:uFillTx/>
              <a:latin typeface="Arial"/>
            </a:endParaRPr>
          </a:p>
        </p:txBody>
      </p:sp>
      <p:sp>
        <p:nvSpPr>
          <p:cNvPr id="1572" name="PlaceHolder 37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5:2, ¿qué dijo Pablo que se le podría hacer al que cometiera el acto sexual inmoral? </a:t>
            </a:r>
            <a:endParaRPr b="0" lang="en-US" sz="3200" strike="noStrike" u="none">
              <a:solidFill>
                <a:srgbClr val="ffffff"/>
              </a:solidFill>
              <a:uFillTx/>
              <a:latin typeface="Arial"/>
            </a:endParaRPr>
          </a:p>
        </p:txBody>
      </p:sp>
      <p:sp>
        <p:nvSpPr>
          <p:cNvPr id="1573" name="PlaceHolder 37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5:2, selon Paul, qu’est-ce qui pourrait être fait à celui qui commettait un acte sexuel immoral?</a:t>
            </a:r>
            <a:endParaRPr b="0" lang="en-US" sz="3200" strike="noStrike" u="none">
              <a:solidFill>
                <a:srgbClr val="ffffff"/>
              </a:solidFill>
              <a:uFillTx/>
              <a:latin typeface="Arial"/>
            </a:endParaRPr>
          </a:p>
        </p:txBody>
      </p:sp>
      <p:sp>
        <p:nvSpPr>
          <p:cNvPr id="1574"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75" name="TextBox 10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76" name="TextBox 10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77" name="TextBox 10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78" name="TextBox 10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79" name="TextBox 10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80" name="TextBox 1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81" name="TextBox 1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82" name="TextBox 1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83" name="TextBox 1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84" name="TextBox 1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85" name="TextBox 1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86" name="TextBox 11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87" name="TextBox 1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88" name="TextBox 11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89" name="TextBox 1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90" name="TextBox 1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91" name="TextBox 1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92" name="TextBox 1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93" name="TextBox 1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4" name="TextBox 1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95" name="TextBox 1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96" name="TextBox 1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97" name="TextBox 1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98" name="TextBox 1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99" name="TextBox 1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599"/>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598"/>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7"/>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6"/>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5"/>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4"/>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3"/>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2"/>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1"/>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0"/>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89"/>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88"/>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7"/>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6"/>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5"/>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4"/>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3"/>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2"/>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1"/>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0"/>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79"/>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78"/>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7"/>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6"/>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#44</a:t>
            </a:r>
            <a:endParaRPr b="0" lang="en-US" sz="4400" strike="noStrike" u="none">
              <a:solidFill>
                <a:srgbClr val="ffffff"/>
              </a:solidFill>
              <a:uFillTx/>
              <a:latin typeface="Arial"/>
            </a:endParaRPr>
          </a:p>
        </p:txBody>
      </p:sp>
      <p:sp>
        <p:nvSpPr>
          <p:cNvPr id="1601" name="PlaceHolder 37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might be taken away from among you.  </a:t>
            </a:r>
            <a:endParaRPr b="0" lang="en-US" sz="3200" strike="noStrike" u="none">
              <a:solidFill>
                <a:srgbClr val="ffffff"/>
              </a:solidFill>
              <a:uFillTx/>
              <a:latin typeface="Arial"/>
            </a:endParaRPr>
          </a:p>
        </p:txBody>
      </p:sp>
      <p:sp>
        <p:nvSpPr>
          <p:cNvPr id="1602" name="PlaceHolder 37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haber quitado de en medio de vosotros </a:t>
            </a:r>
            <a:endParaRPr b="0" lang="en-US" sz="3200" strike="noStrike" u="none">
              <a:solidFill>
                <a:srgbClr val="ffffff"/>
              </a:solidFill>
              <a:uFillTx/>
              <a:latin typeface="Arial"/>
            </a:endParaRPr>
          </a:p>
        </p:txBody>
      </p:sp>
      <p:sp>
        <p:nvSpPr>
          <p:cNvPr id="1603" name="PlaceHolder 37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fût ôté du milieu de vous!</a:t>
            </a:r>
            <a:endParaRPr b="0" lang="en-US" sz="3200" strike="noStrike" u="none">
              <a:solidFill>
                <a:srgbClr val="ffffff"/>
              </a:solidFill>
              <a:uFillTx/>
              <a:latin typeface="Arial"/>
            </a:endParaRPr>
          </a:p>
        </p:txBody>
      </p:sp>
      <p:sp>
        <p:nvSpPr>
          <p:cNvPr id="1604" name="PlaceHolder 37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ἀρθῇ ἐκ μέσου ὑμῶν ὁ</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#45</a:t>
            </a:r>
            <a:endParaRPr b="0" lang="en-US" sz="4400" strike="noStrike" u="none">
              <a:solidFill>
                <a:srgbClr val="ffffff"/>
              </a:solidFill>
              <a:uFillTx/>
              <a:latin typeface="Arial"/>
            </a:endParaRPr>
          </a:p>
        </p:txBody>
      </p:sp>
      <p:sp>
        <p:nvSpPr>
          <p:cNvPr id="16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7:26, how does Paul express his confidence that it is good for a man to remain as he is?  </a:t>
            </a:r>
            <a:endParaRPr b="0" lang="en-US" sz="3200" strike="noStrike" u="none">
              <a:solidFill>
                <a:srgbClr val="ffffff"/>
              </a:solidFill>
              <a:uFillTx/>
              <a:latin typeface="Arial"/>
            </a:endParaRPr>
          </a:p>
        </p:txBody>
      </p:sp>
      <p:sp>
        <p:nvSpPr>
          <p:cNvPr id="1607" name="PlaceHolder 38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7:26, ¿cómo expresa Pablo su confianza en que es bueno para el hombre permanecer como está? </a:t>
            </a:r>
            <a:endParaRPr b="0" lang="en-US" sz="3200" strike="noStrike" u="none">
              <a:solidFill>
                <a:srgbClr val="ffffff"/>
              </a:solidFill>
              <a:uFillTx/>
              <a:latin typeface="Arial"/>
            </a:endParaRPr>
          </a:p>
        </p:txBody>
      </p:sp>
      <p:sp>
        <p:nvSpPr>
          <p:cNvPr id="1608" name="PlaceHolder 38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7:26, comment Paul exprime-t-il sa conviction qu’il est bon pour un homme de rester tel qu’il est?</a:t>
            </a:r>
            <a:endParaRPr b="0" lang="en-US" sz="3200" strike="noStrike" u="none">
              <a:solidFill>
                <a:srgbClr val="ffffff"/>
              </a:solidFill>
              <a:uFillTx/>
              <a:latin typeface="Arial"/>
            </a:endParaRPr>
          </a:p>
        </p:txBody>
      </p:sp>
      <p:sp>
        <p:nvSpPr>
          <p:cNvPr id="1609"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10" name="TextBox 1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11" name="TextBox 1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12" name="TextBox 1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13" name="TextBox 1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14" name="TextBox 1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15" name="TextBox 1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16" name="TextBox 1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17" name="TextBox 1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18" name="TextBox 1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19" name="TextBox 1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20" name="TextBox 1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21" name="TextBox 11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22" name="TextBox 1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23" name="TextBox 11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24" name="TextBox 1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25" name="TextBox 1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26" name="TextBox 1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27" name="TextBox 1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28" name="TextBox 1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29" name="TextBox 1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30" name="TextBox 1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31" name="TextBox 1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32" name="TextBox 1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3" name="TextBox 1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34" name="TextBox 1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4"/>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3"/>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2"/>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1"/>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0"/>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29"/>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28"/>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7"/>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6"/>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5"/>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4"/>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3"/>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2"/>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1"/>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0"/>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19"/>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18"/>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7"/>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6"/>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5"/>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4"/>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3"/>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2"/>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1"/>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#45</a:t>
            </a:r>
            <a:endParaRPr b="0" lang="en-US" sz="4400" strike="noStrike" u="none">
              <a:solidFill>
                <a:srgbClr val="ffffff"/>
              </a:solidFill>
              <a:uFillTx/>
              <a:latin typeface="Arial"/>
            </a:endParaRPr>
          </a:p>
        </p:txBody>
      </p:sp>
      <p:sp>
        <p:nvSpPr>
          <p:cNvPr id="1636" name="PlaceHolder 38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suppose therefore that this is good  </a:t>
            </a:r>
            <a:endParaRPr b="0" lang="en-US" sz="3200" strike="noStrike" u="none">
              <a:solidFill>
                <a:srgbClr val="ffffff"/>
              </a:solidFill>
              <a:uFillTx/>
              <a:latin typeface="Arial"/>
            </a:endParaRPr>
          </a:p>
        </p:txBody>
      </p:sp>
      <p:sp>
        <p:nvSpPr>
          <p:cNvPr id="1637" name="PlaceHolder 38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Tengo, pues, esto por bueno </a:t>
            </a:r>
            <a:endParaRPr b="0" lang="en-US" sz="3200" strike="noStrike" u="none">
              <a:solidFill>
                <a:srgbClr val="ffffff"/>
              </a:solidFill>
              <a:uFillTx/>
              <a:latin typeface="Arial"/>
            </a:endParaRPr>
          </a:p>
        </p:txBody>
      </p:sp>
      <p:sp>
        <p:nvSpPr>
          <p:cNvPr id="1638" name="PlaceHolder 38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Voici donc ce que j'estime bon,</a:t>
            </a:r>
            <a:endParaRPr b="0" lang="en-US" sz="3200" strike="noStrike" u="none">
              <a:solidFill>
                <a:srgbClr val="ffffff"/>
              </a:solidFill>
              <a:uFillTx/>
              <a:latin typeface="Arial"/>
            </a:endParaRPr>
          </a:p>
        </p:txBody>
      </p:sp>
      <p:sp>
        <p:nvSpPr>
          <p:cNvPr id="1639" name="PlaceHolder 38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νομίζω οὖν τοῦτο καλὸν ὑπάρχειν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0" name="PlaceHolder 1"/>
          <p:cNvSpPr>
            <a:spLocks noGrp="1"/>
          </p:cNvSpPr>
          <p:nvPr>
            <p:ph type="title"/>
          </p:nvPr>
        </p:nvSpPr>
        <p:spPr>
          <a:xfrm>
            <a:off x="158760" y="1799280"/>
            <a:ext cx="8812080" cy="249372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uFillTx/>
                <a:latin typeface="Georgia"/>
                <a:ea typeface="DejaVu Sans"/>
              </a:rPr>
              <a:t>15 Minute Intermission</a:t>
            </a:r>
            <a:endParaRPr b="0" lang="en-US" sz="6000" strike="noStrike" u="none">
              <a:solidFill>
                <a:srgbClr val="ffffff"/>
              </a:solidFill>
              <a:uFillTx/>
              <a:latin typeface="Arial"/>
            </a:endParaRPr>
          </a:p>
        </p:txBody>
      </p:sp>
      <p:sp>
        <p:nvSpPr>
          <p:cNvPr id="1641" name="PlaceHolder 2"/>
          <p:cNvSpPr>
            <a:spLocks noGrp="1"/>
          </p:cNvSpPr>
          <p:nvPr>
            <p:ph type="subTitle"/>
          </p:nvPr>
        </p:nvSpPr>
        <p:spPr>
          <a:xfrm>
            <a:off x="158760" y="4614480"/>
            <a:ext cx="8812080" cy="174852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uFillTx/>
                <a:latin typeface="Georgia"/>
                <a:ea typeface="DejaVu Sans"/>
              </a:rPr>
              <a:t>At the Conclusion of the Intermission Please be in Your Seats for the Last Half</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#46</a:t>
            </a:r>
            <a:endParaRPr b="0" lang="en-US" sz="4400" strike="noStrike" u="none">
              <a:solidFill>
                <a:srgbClr val="ffffff"/>
              </a:solidFill>
              <a:uFillTx/>
              <a:latin typeface="Arial"/>
            </a:endParaRPr>
          </a:p>
        </p:txBody>
      </p:sp>
      <p:sp>
        <p:nvSpPr>
          <p:cNvPr id="16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2:3, Paul was with the Corinthians in weakness and fear, and in much what?  </a:t>
            </a:r>
            <a:endParaRPr b="0" lang="en-US" sz="3200" strike="noStrike" u="none">
              <a:solidFill>
                <a:srgbClr val="ffffff"/>
              </a:solidFill>
              <a:uFillTx/>
              <a:latin typeface="Arial"/>
            </a:endParaRPr>
          </a:p>
        </p:txBody>
      </p:sp>
      <p:sp>
        <p:nvSpPr>
          <p:cNvPr id="1644" name="PlaceHolder 39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2:3, Pablo estaba con los corintios en debilidad y temblor, ¿y en mucho qué? </a:t>
            </a:r>
            <a:endParaRPr b="0" lang="en-US" sz="3200" strike="noStrike" u="none">
              <a:solidFill>
                <a:srgbClr val="ffffff"/>
              </a:solidFill>
              <a:uFillTx/>
              <a:latin typeface="Arial"/>
            </a:endParaRPr>
          </a:p>
        </p:txBody>
      </p:sp>
      <p:sp>
        <p:nvSpPr>
          <p:cNvPr id="1645" name="PlaceHolder 39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2:3, Paul était avec les Corinthiens dans la faiblesse et la crainte, et dans quoi?</a:t>
            </a:r>
            <a:endParaRPr b="0" lang="en-US" sz="3200" strike="noStrike" u="none">
              <a:solidFill>
                <a:srgbClr val="ffffff"/>
              </a:solidFill>
              <a:uFillTx/>
              <a:latin typeface="Arial"/>
            </a:endParaRPr>
          </a:p>
        </p:txBody>
      </p:sp>
      <p:sp>
        <p:nvSpPr>
          <p:cNvPr id="1646" name="TextBox 114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47" name="TextBox 1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48" name="TextBox 1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49" name="TextBox 1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50" name="TextBox 1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51" name="TextBox 1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52" name="TextBox 1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53" name="TextBox 1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54" name="TextBox 1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55" name="TextBox 1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56" name="TextBox 1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57" name="TextBox 1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58" name="TextBox 11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59" name="TextBox 1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60" name="TextBox 11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61" name="TextBox 1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62" name="TextBox 1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63" name="TextBox 1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64" name="TextBox 1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65" name="TextBox 1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66" name="TextBox 1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67" name="TextBox 1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68" name="TextBox 1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69" name="TextBox 1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70" name="TextBox 1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71" name="TextBox 1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511" dur="indefinite" restart="never" nodeType="tmRoot">
          <p:childTnLst>
            <p:seq>
              <p:cTn id="3512" dur="indefinite" nodeType="mainSeq">
                <p:childTnLst>
                  <p:par>
                    <p:cTn id="3513" fill="hold">
                      <p:stCondLst>
                        <p:cond delay="indefinite"/>
                      </p:stCondLst>
                      <p:childTnLst>
                        <p:par>
                          <p:cTn id="3514" fill="hold">
                            <p:stCondLst>
                              <p:cond delay="0"/>
                            </p:stCondLst>
                            <p:childTnLst>
                              <p:par>
                                <p:cTn id="3515" nodeType="clickEffect" fill="hold" presetClass="exit" presetID="1">
                                  <p:stCondLst>
                                    <p:cond delay="1000"/>
                                  </p:stCondLst>
                                  <p:childTnLst>
                                    <p:set>
                                      <p:cBhvr>
                                        <p:cTn id="3516" dur="1" fill="hold">
                                          <p:stCondLst>
                                            <p:cond delay="0"/>
                                          </p:stCondLst>
                                        </p:cTn>
                                        <p:tgtEl>
                                          <p:spTgt spid="1671"/>
                                        </p:tgtEl>
                                        <p:attrNameLst>
                                          <p:attrName>style.visibility</p:attrName>
                                        </p:attrNameLst>
                                      </p:cBhvr>
                                      <p:to>
                                        <p:strVal val="hidden"/>
                                      </p:to>
                                    </p:set>
                                  </p:childTnLst>
                                </p:cTn>
                              </p:par>
                            </p:childTnLst>
                          </p:cTn>
                        </p:par>
                        <p:par>
                          <p:cTn id="3517" fill="hold">
                            <p:stCondLst>
                              <p:cond delay="1000"/>
                            </p:stCondLst>
                            <p:childTnLst>
                              <p:par>
                                <p:cTn id="3518" nodeType="afterEffect" fill="hold" presetClass="exit" presetID="1">
                                  <p:stCondLst>
                                    <p:cond delay="1000"/>
                                  </p:stCondLst>
                                  <p:childTnLst>
                                    <p:set>
                                      <p:cBhvr>
                                        <p:cTn id="3519" dur="1" fill="hold">
                                          <p:stCondLst>
                                            <p:cond delay="0"/>
                                          </p:stCondLst>
                                        </p:cTn>
                                        <p:tgtEl>
                                          <p:spTgt spid="1670"/>
                                        </p:tgtEl>
                                        <p:attrNameLst>
                                          <p:attrName>style.visibility</p:attrName>
                                        </p:attrNameLst>
                                      </p:cBhvr>
                                      <p:to>
                                        <p:strVal val="hidden"/>
                                      </p:to>
                                    </p:set>
                                  </p:childTnLst>
                                </p:cTn>
                              </p:par>
                            </p:childTnLst>
                          </p:cTn>
                        </p:par>
                        <p:par>
                          <p:cTn id="3520" fill="hold">
                            <p:stCondLst>
                              <p:cond delay="2000"/>
                            </p:stCondLst>
                            <p:childTnLst>
                              <p:par>
                                <p:cTn id="3521" nodeType="afterEffect" fill="hold" presetClass="exit" presetID="1">
                                  <p:stCondLst>
                                    <p:cond delay="1000"/>
                                  </p:stCondLst>
                                  <p:childTnLst>
                                    <p:set>
                                      <p:cBhvr>
                                        <p:cTn id="3522" dur="1" fill="hold">
                                          <p:stCondLst>
                                            <p:cond delay="0"/>
                                          </p:stCondLst>
                                        </p:cTn>
                                        <p:tgtEl>
                                          <p:spTgt spid="1669"/>
                                        </p:tgtEl>
                                        <p:attrNameLst>
                                          <p:attrName>style.visibility</p:attrName>
                                        </p:attrNameLst>
                                      </p:cBhvr>
                                      <p:to>
                                        <p:strVal val="hidden"/>
                                      </p:to>
                                    </p:set>
                                  </p:childTnLst>
                                </p:cTn>
                              </p:par>
                            </p:childTnLst>
                          </p:cTn>
                        </p:par>
                        <p:par>
                          <p:cTn id="3523" fill="hold">
                            <p:stCondLst>
                              <p:cond delay="3000"/>
                            </p:stCondLst>
                            <p:childTnLst>
                              <p:par>
                                <p:cTn id="3524" nodeType="afterEffect" fill="hold" presetClass="exit" presetID="1">
                                  <p:stCondLst>
                                    <p:cond delay="1000"/>
                                  </p:stCondLst>
                                  <p:childTnLst>
                                    <p:set>
                                      <p:cBhvr>
                                        <p:cTn id="3525" dur="1" fill="hold">
                                          <p:stCondLst>
                                            <p:cond delay="0"/>
                                          </p:stCondLst>
                                        </p:cTn>
                                        <p:tgtEl>
                                          <p:spTgt spid="1668"/>
                                        </p:tgtEl>
                                        <p:attrNameLst>
                                          <p:attrName>style.visibility</p:attrName>
                                        </p:attrNameLst>
                                      </p:cBhvr>
                                      <p:to>
                                        <p:strVal val="hidden"/>
                                      </p:to>
                                    </p:set>
                                  </p:childTnLst>
                                </p:cTn>
                              </p:par>
                            </p:childTnLst>
                          </p:cTn>
                        </p:par>
                        <p:par>
                          <p:cTn id="3526" fill="hold">
                            <p:stCondLst>
                              <p:cond delay="4000"/>
                            </p:stCondLst>
                            <p:childTnLst>
                              <p:par>
                                <p:cTn id="3527" nodeType="afterEffect" fill="hold" presetClass="exit" presetID="1">
                                  <p:stCondLst>
                                    <p:cond delay="1000"/>
                                  </p:stCondLst>
                                  <p:childTnLst>
                                    <p:set>
                                      <p:cBhvr>
                                        <p:cTn id="3528" dur="1" fill="hold">
                                          <p:stCondLst>
                                            <p:cond delay="0"/>
                                          </p:stCondLst>
                                        </p:cTn>
                                        <p:tgtEl>
                                          <p:spTgt spid="1667"/>
                                        </p:tgtEl>
                                        <p:attrNameLst>
                                          <p:attrName>style.visibility</p:attrName>
                                        </p:attrNameLst>
                                      </p:cBhvr>
                                      <p:to>
                                        <p:strVal val="hidden"/>
                                      </p:to>
                                    </p:set>
                                  </p:childTnLst>
                                </p:cTn>
                              </p:par>
                            </p:childTnLst>
                          </p:cTn>
                        </p:par>
                        <p:par>
                          <p:cTn id="3529" fill="hold">
                            <p:stCondLst>
                              <p:cond delay="5000"/>
                            </p:stCondLst>
                            <p:childTnLst>
                              <p:par>
                                <p:cTn id="3530" nodeType="afterEffect" fill="hold" presetClass="exit" presetID="1">
                                  <p:stCondLst>
                                    <p:cond delay="1000"/>
                                  </p:stCondLst>
                                  <p:childTnLst>
                                    <p:set>
                                      <p:cBhvr>
                                        <p:cTn id="3531" dur="1" fill="hold">
                                          <p:stCondLst>
                                            <p:cond delay="0"/>
                                          </p:stCondLst>
                                        </p:cTn>
                                        <p:tgtEl>
                                          <p:spTgt spid="1666"/>
                                        </p:tgtEl>
                                        <p:attrNameLst>
                                          <p:attrName>style.visibility</p:attrName>
                                        </p:attrNameLst>
                                      </p:cBhvr>
                                      <p:to>
                                        <p:strVal val="hidden"/>
                                      </p:to>
                                    </p:set>
                                  </p:childTnLst>
                                </p:cTn>
                              </p:par>
                            </p:childTnLst>
                          </p:cTn>
                        </p:par>
                        <p:par>
                          <p:cTn id="3532" fill="hold">
                            <p:stCondLst>
                              <p:cond delay="6000"/>
                            </p:stCondLst>
                            <p:childTnLst>
                              <p:par>
                                <p:cTn id="3533" nodeType="afterEffect" fill="hold" presetClass="exit" presetID="1">
                                  <p:stCondLst>
                                    <p:cond delay="1000"/>
                                  </p:stCondLst>
                                  <p:childTnLst>
                                    <p:set>
                                      <p:cBhvr>
                                        <p:cTn id="3534" dur="1" fill="hold">
                                          <p:stCondLst>
                                            <p:cond delay="0"/>
                                          </p:stCondLst>
                                        </p:cTn>
                                        <p:tgtEl>
                                          <p:spTgt spid="1665"/>
                                        </p:tgtEl>
                                        <p:attrNameLst>
                                          <p:attrName>style.visibility</p:attrName>
                                        </p:attrNameLst>
                                      </p:cBhvr>
                                      <p:to>
                                        <p:strVal val="hidden"/>
                                      </p:to>
                                    </p:set>
                                  </p:childTnLst>
                                </p:cTn>
                              </p:par>
                            </p:childTnLst>
                          </p:cTn>
                        </p:par>
                        <p:par>
                          <p:cTn id="3535" fill="hold">
                            <p:stCondLst>
                              <p:cond delay="7000"/>
                            </p:stCondLst>
                            <p:childTnLst>
                              <p:par>
                                <p:cTn id="3536" nodeType="afterEffect" fill="hold" presetClass="exit" presetID="1">
                                  <p:stCondLst>
                                    <p:cond delay="1000"/>
                                  </p:stCondLst>
                                  <p:childTnLst>
                                    <p:set>
                                      <p:cBhvr>
                                        <p:cTn id="3537" dur="1" fill="hold">
                                          <p:stCondLst>
                                            <p:cond delay="0"/>
                                          </p:stCondLst>
                                        </p:cTn>
                                        <p:tgtEl>
                                          <p:spTgt spid="1664"/>
                                        </p:tgtEl>
                                        <p:attrNameLst>
                                          <p:attrName>style.visibility</p:attrName>
                                        </p:attrNameLst>
                                      </p:cBhvr>
                                      <p:to>
                                        <p:strVal val="hidden"/>
                                      </p:to>
                                    </p:set>
                                  </p:childTnLst>
                                </p:cTn>
                              </p:par>
                            </p:childTnLst>
                          </p:cTn>
                        </p:par>
                        <p:par>
                          <p:cTn id="3538" fill="hold">
                            <p:stCondLst>
                              <p:cond delay="8000"/>
                            </p:stCondLst>
                            <p:childTnLst>
                              <p:par>
                                <p:cTn id="3539" nodeType="afterEffect" fill="hold" presetClass="exit" presetID="1">
                                  <p:stCondLst>
                                    <p:cond delay="1000"/>
                                  </p:stCondLst>
                                  <p:childTnLst>
                                    <p:set>
                                      <p:cBhvr>
                                        <p:cTn id="3540" dur="1" fill="hold">
                                          <p:stCondLst>
                                            <p:cond delay="0"/>
                                          </p:stCondLst>
                                        </p:cTn>
                                        <p:tgtEl>
                                          <p:spTgt spid="1663"/>
                                        </p:tgtEl>
                                        <p:attrNameLst>
                                          <p:attrName>style.visibility</p:attrName>
                                        </p:attrNameLst>
                                      </p:cBhvr>
                                      <p:to>
                                        <p:strVal val="hidden"/>
                                      </p:to>
                                    </p:set>
                                  </p:childTnLst>
                                </p:cTn>
                              </p:par>
                            </p:childTnLst>
                          </p:cTn>
                        </p:par>
                        <p:par>
                          <p:cTn id="3541" fill="hold">
                            <p:stCondLst>
                              <p:cond delay="9000"/>
                            </p:stCondLst>
                            <p:childTnLst>
                              <p:par>
                                <p:cTn id="3542" nodeType="afterEffect" fill="hold" presetClass="exit" presetID="1">
                                  <p:stCondLst>
                                    <p:cond delay="1000"/>
                                  </p:stCondLst>
                                  <p:childTnLst>
                                    <p:set>
                                      <p:cBhvr>
                                        <p:cTn id="3543" dur="1" fill="hold">
                                          <p:stCondLst>
                                            <p:cond delay="0"/>
                                          </p:stCondLst>
                                        </p:cTn>
                                        <p:tgtEl>
                                          <p:spTgt spid="1662"/>
                                        </p:tgtEl>
                                        <p:attrNameLst>
                                          <p:attrName>style.visibility</p:attrName>
                                        </p:attrNameLst>
                                      </p:cBhvr>
                                      <p:to>
                                        <p:strVal val="hidden"/>
                                      </p:to>
                                    </p:set>
                                  </p:childTnLst>
                                </p:cTn>
                              </p:par>
                            </p:childTnLst>
                          </p:cTn>
                        </p:par>
                        <p:par>
                          <p:cTn id="3544" fill="hold">
                            <p:stCondLst>
                              <p:cond delay="10000"/>
                            </p:stCondLst>
                            <p:childTnLst>
                              <p:par>
                                <p:cTn id="3545" nodeType="afterEffect" fill="hold" presetClass="exit" presetID="1">
                                  <p:stCondLst>
                                    <p:cond delay="1000"/>
                                  </p:stCondLst>
                                  <p:childTnLst>
                                    <p:set>
                                      <p:cBhvr>
                                        <p:cTn id="3546" dur="1" fill="hold">
                                          <p:stCondLst>
                                            <p:cond delay="0"/>
                                          </p:stCondLst>
                                        </p:cTn>
                                        <p:tgtEl>
                                          <p:spTgt spid="1661"/>
                                        </p:tgtEl>
                                        <p:attrNameLst>
                                          <p:attrName>style.visibility</p:attrName>
                                        </p:attrNameLst>
                                      </p:cBhvr>
                                      <p:to>
                                        <p:strVal val="hidden"/>
                                      </p:to>
                                    </p:set>
                                  </p:childTnLst>
                                </p:cTn>
                              </p:par>
                            </p:childTnLst>
                          </p:cTn>
                        </p:par>
                        <p:par>
                          <p:cTn id="3547" fill="hold">
                            <p:stCondLst>
                              <p:cond delay="11000"/>
                            </p:stCondLst>
                            <p:childTnLst>
                              <p:par>
                                <p:cTn id="3548" nodeType="afterEffect" fill="hold" presetClass="exit" presetID="1">
                                  <p:stCondLst>
                                    <p:cond delay="1000"/>
                                  </p:stCondLst>
                                  <p:childTnLst>
                                    <p:set>
                                      <p:cBhvr>
                                        <p:cTn id="3549" dur="1" fill="hold">
                                          <p:stCondLst>
                                            <p:cond delay="0"/>
                                          </p:stCondLst>
                                        </p:cTn>
                                        <p:tgtEl>
                                          <p:spTgt spid="1660"/>
                                        </p:tgtEl>
                                        <p:attrNameLst>
                                          <p:attrName>style.visibility</p:attrName>
                                        </p:attrNameLst>
                                      </p:cBhvr>
                                      <p:to>
                                        <p:strVal val="hidden"/>
                                      </p:to>
                                    </p:set>
                                  </p:childTnLst>
                                </p:cTn>
                              </p:par>
                            </p:childTnLst>
                          </p:cTn>
                        </p:par>
                        <p:par>
                          <p:cTn id="3550" fill="hold">
                            <p:stCondLst>
                              <p:cond delay="12000"/>
                            </p:stCondLst>
                            <p:childTnLst>
                              <p:par>
                                <p:cTn id="3551" nodeType="afterEffect" fill="hold" presetClass="exit" presetID="1">
                                  <p:stCondLst>
                                    <p:cond delay="1000"/>
                                  </p:stCondLst>
                                  <p:childTnLst>
                                    <p:set>
                                      <p:cBhvr>
                                        <p:cTn id="3552" dur="1" fill="hold">
                                          <p:stCondLst>
                                            <p:cond delay="0"/>
                                          </p:stCondLst>
                                        </p:cTn>
                                        <p:tgtEl>
                                          <p:spTgt spid="1659"/>
                                        </p:tgtEl>
                                        <p:attrNameLst>
                                          <p:attrName>style.visibility</p:attrName>
                                        </p:attrNameLst>
                                      </p:cBhvr>
                                      <p:to>
                                        <p:strVal val="hidden"/>
                                      </p:to>
                                    </p:set>
                                  </p:childTnLst>
                                </p:cTn>
                              </p:par>
                            </p:childTnLst>
                          </p:cTn>
                        </p:par>
                        <p:par>
                          <p:cTn id="3553" fill="hold">
                            <p:stCondLst>
                              <p:cond delay="13000"/>
                            </p:stCondLst>
                            <p:childTnLst>
                              <p:par>
                                <p:cTn id="3554" nodeType="afterEffect" fill="hold" presetClass="exit" presetID="1">
                                  <p:stCondLst>
                                    <p:cond delay="1000"/>
                                  </p:stCondLst>
                                  <p:childTnLst>
                                    <p:set>
                                      <p:cBhvr>
                                        <p:cTn id="3555" dur="1" fill="hold">
                                          <p:stCondLst>
                                            <p:cond delay="0"/>
                                          </p:stCondLst>
                                        </p:cTn>
                                        <p:tgtEl>
                                          <p:spTgt spid="1658"/>
                                        </p:tgtEl>
                                        <p:attrNameLst>
                                          <p:attrName>style.visibility</p:attrName>
                                        </p:attrNameLst>
                                      </p:cBhvr>
                                      <p:to>
                                        <p:strVal val="hidden"/>
                                      </p:to>
                                    </p:set>
                                  </p:childTnLst>
                                </p:cTn>
                              </p:par>
                            </p:childTnLst>
                          </p:cTn>
                        </p:par>
                        <p:par>
                          <p:cTn id="3556" fill="hold">
                            <p:stCondLst>
                              <p:cond delay="14000"/>
                            </p:stCondLst>
                            <p:childTnLst>
                              <p:par>
                                <p:cTn id="3557" nodeType="afterEffect" fill="hold" presetClass="exit" presetID="1">
                                  <p:stCondLst>
                                    <p:cond delay="1000"/>
                                  </p:stCondLst>
                                  <p:childTnLst>
                                    <p:set>
                                      <p:cBhvr>
                                        <p:cTn id="3558" dur="1" fill="hold">
                                          <p:stCondLst>
                                            <p:cond delay="0"/>
                                          </p:stCondLst>
                                        </p:cTn>
                                        <p:tgtEl>
                                          <p:spTgt spid="1657"/>
                                        </p:tgtEl>
                                        <p:attrNameLst>
                                          <p:attrName>style.visibility</p:attrName>
                                        </p:attrNameLst>
                                      </p:cBhvr>
                                      <p:to>
                                        <p:strVal val="hidden"/>
                                      </p:to>
                                    </p:set>
                                  </p:childTnLst>
                                </p:cTn>
                              </p:par>
                            </p:childTnLst>
                          </p:cTn>
                        </p:par>
                        <p:par>
                          <p:cTn id="3559" fill="hold">
                            <p:stCondLst>
                              <p:cond delay="15000"/>
                            </p:stCondLst>
                            <p:childTnLst>
                              <p:par>
                                <p:cTn id="3560" nodeType="afterEffect" fill="hold" presetClass="exit" presetID="1">
                                  <p:stCondLst>
                                    <p:cond delay="1000"/>
                                  </p:stCondLst>
                                  <p:childTnLst>
                                    <p:set>
                                      <p:cBhvr>
                                        <p:cTn id="3561" dur="1" fill="hold">
                                          <p:stCondLst>
                                            <p:cond delay="0"/>
                                          </p:stCondLst>
                                        </p:cTn>
                                        <p:tgtEl>
                                          <p:spTgt spid="1656"/>
                                        </p:tgtEl>
                                        <p:attrNameLst>
                                          <p:attrName>style.visibility</p:attrName>
                                        </p:attrNameLst>
                                      </p:cBhvr>
                                      <p:to>
                                        <p:strVal val="hidden"/>
                                      </p:to>
                                    </p:set>
                                  </p:childTnLst>
                                </p:cTn>
                              </p:par>
                            </p:childTnLst>
                          </p:cTn>
                        </p:par>
                        <p:par>
                          <p:cTn id="3562" fill="hold">
                            <p:stCondLst>
                              <p:cond delay="16000"/>
                            </p:stCondLst>
                            <p:childTnLst>
                              <p:par>
                                <p:cTn id="3563" nodeType="afterEffect" fill="hold" presetClass="exit" presetID="1">
                                  <p:stCondLst>
                                    <p:cond delay="1000"/>
                                  </p:stCondLst>
                                  <p:childTnLst>
                                    <p:set>
                                      <p:cBhvr>
                                        <p:cTn id="3564" dur="1" fill="hold">
                                          <p:stCondLst>
                                            <p:cond delay="0"/>
                                          </p:stCondLst>
                                        </p:cTn>
                                        <p:tgtEl>
                                          <p:spTgt spid="1655"/>
                                        </p:tgtEl>
                                        <p:attrNameLst>
                                          <p:attrName>style.visibility</p:attrName>
                                        </p:attrNameLst>
                                      </p:cBhvr>
                                      <p:to>
                                        <p:strVal val="hidden"/>
                                      </p:to>
                                    </p:set>
                                  </p:childTnLst>
                                </p:cTn>
                              </p:par>
                            </p:childTnLst>
                          </p:cTn>
                        </p:par>
                        <p:par>
                          <p:cTn id="3565" fill="hold">
                            <p:stCondLst>
                              <p:cond delay="17000"/>
                            </p:stCondLst>
                            <p:childTnLst>
                              <p:par>
                                <p:cTn id="3566" nodeType="afterEffect" fill="hold" presetClass="exit" presetID="1">
                                  <p:stCondLst>
                                    <p:cond delay="1000"/>
                                  </p:stCondLst>
                                  <p:childTnLst>
                                    <p:set>
                                      <p:cBhvr>
                                        <p:cTn id="3567" dur="1" fill="hold">
                                          <p:stCondLst>
                                            <p:cond delay="0"/>
                                          </p:stCondLst>
                                        </p:cTn>
                                        <p:tgtEl>
                                          <p:spTgt spid="1654"/>
                                        </p:tgtEl>
                                        <p:attrNameLst>
                                          <p:attrName>style.visibility</p:attrName>
                                        </p:attrNameLst>
                                      </p:cBhvr>
                                      <p:to>
                                        <p:strVal val="hidden"/>
                                      </p:to>
                                    </p:set>
                                  </p:childTnLst>
                                </p:cTn>
                              </p:par>
                            </p:childTnLst>
                          </p:cTn>
                        </p:par>
                        <p:par>
                          <p:cTn id="3568" fill="hold">
                            <p:stCondLst>
                              <p:cond delay="18000"/>
                            </p:stCondLst>
                            <p:childTnLst>
                              <p:par>
                                <p:cTn id="3569" nodeType="afterEffect" fill="hold" presetClass="exit" presetID="1">
                                  <p:stCondLst>
                                    <p:cond delay="1000"/>
                                  </p:stCondLst>
                                  <p:childTnLst>
                                    <p:set>
                                      <p:cBhvr>
                                        <p:cTn id="3570" dur="1" fill="hold">
                                          <p:stCondLst>
                                            <p:cond delay="0"/>
                                          </p:stCondLst>
                                        </p:cTn>
                                        <p:tgtEl>
                                          <p:spTgt spid="1653"/>
                                        </p:tgtEl>
                                        <p:attrNameLst>
                                          <p:attrName>style.visibility</p:attrName>
                                        </p:attrNameLst>
                                      </p:cBhvr>
                                      <p:to>
                                        <p:strVal val="hidden"/>
                                      </p:to>
                                    </p:set>
                                  </p:childTnLst>
                                </p:cTn>
                              </p:par>
                            </p:childTnLst>
                          </p:cTn>
                        </p:par>
                        <p:par>
                          <p:cTn id="3571" fill="hold">
                            <p:stCondLst>
                              <p:cond delay="19000"/>
                            </p:stCondLst>
                            <p:childTnLst>
                              <p:par>
                                <p:cTn id="3572" nodeType="afterEffect" fill="hold" presetClass="exit" presetID="1">
                                  <p:stCondLst>
                                    <p:cond delay="1000"/>
                                  </p:stCondLst>
                                  <p:childTnLst>
                                    <p:set>
                                      <p:cBhvr>
                                        <p:cTn id="3573" dur="1" fill="hold">
                                          <p:stCondLst>
                                            <p:cond delay="0"/>
                                          </p:stCondLst>
                                        </p:cTn>
                                        <p:tgtEl>
                                          <p:spTgt spid="1652"/>
                                        </p:tgtEl>
                                        <p:attrNameLst>
                                          <p:attrName>style.visibility</p:attrName>
                                        </p:attrNameLst>
                                      </p:cBhvr>
                                      <p:to>
                                        <p:strVal val="hidden"/>
                                      </p:to>
                                    </p:set>
                                  </p:childTnLst>
                                </p:cTn>
                              </p:par>
                            </p:childTnLst>
                          </p:cTn>
                        </p:par>
                        <p:par>
                          <p:cTn id="3574" fill="hold">
                            <p:stCondLst>
                              <p:cond delay="20000"/>
                            </p:stCondLst>
                            <p:childTnLst>
                              <p:par>
                                <p:cTn id="3575" nodeType="afterEffect" fill="hold" presetClass="exit" presetID="1">
                                  <p:stCondLst>
                                    <p:cond delay="1000"/>
                                  </p:stCondLst>
                                  <p:childTnLst>
                                    <p:set>
                                      <p:cBhvr>
                                        <p:cTn id="3576" dur="1" fill="hold">
                                          <p:stCondLst>
                                            <p:cond delay="0"/>
                                          </p:stCondLst>
                                        </p:cTn>
                                        <p:tgtEl>
                                          <p:spTgt spid="1651"/>
                                        </p:tgtEl>
                                        <p:attrNameLst>
                                          <p:attrName>style.visibility</p:attrName>
                                        </p:attrNameLst>
                                      </p:cBhvr>
                                      <p:to>
                                        <p:strVal val="hidden"/>
                                      </p:to>
                                    </p:set>
                                  </p:childTnLst>
                                </p:cTn>
                              </p:par>
                            </p:childTnLst>
                          </p:cTn>
                        </p:par>
                        <p:par>
                          <p:cTn id="3577" fill="hold">
                            <p:stCondLst>
                              <p:cond delay="21000"/>
                            </p:stCondLst>
                            <p:childTnLst>
                              <p:par>
                                <p:cTn id="3578" nodeType="afterEffect" fill="hold" presetClass="exit" presetID="1">
                                  <p:stCondLst>
                                    <p:cond delay="1000"/>
                                  </p:stCondLst>
                                  <p:childTnLst>
                                    <p:set>
                                      <p:cBhvr>
                                        <p:cTn id="3579" dur="1" fill="hold">
                                          <p:stCondLst>
                                            <p:cond delay="0"/>
                                          </p:stCondLst>
                                        </p:cTn>
                                        <p:tgtEl>
                                          <p:spTgt spid="1650"/>
                                        </p:tgtEl>
                                        <p:attrNameLst>
                                          <p:attrName>style.visibility</p:attrName>
                                        </p:attrNameLst>
                                      </p:cBhvr>
                                      <p:to>
                                        <p:strVal val="hidden"/>
                                      </p:to>
                                    </p:set>
                                  </p:childTnLst>
                                </p:cTn>
                              </p:par>
                            </p:childTnLst>
                          </p:cTn>
                        </p:par>
                        <p:par>
                          <p:cTn id="3580" fill="hold">
                            <p:stCondLst>
                              <p:cond delay="22000"/>
                            </p:stCondLst>
                            <p:childTnLst>
                              <p:par>
                                <p:cTn id="3581" nodeType="afterEffect" fill="hold" presetClass="exit" presetID="1">
                                  <p:stCondLst>
                                    <p:cond delay="1000"/>
                                  </p:stCondLst>
                                  <p:childTnLst>
                                    <p:set>
                                      <p:cBhvr>
                                        <p:cTn id="3582" dur="1" fill="hold">
                                          <p:stCondLst>
                                            <p:cond delay="0"/>
                                          </p:stCondLst>
                                        </p:cTn>
                                        <p:tgtEl>
                                          <p:spTgt spid="1649"/>
                                        </p:tgtEl>
                                        <p:attrNameLst>
                                          <p:attrName>style.visibility</p:attrName>
                                        </p:attrNameLst>
                                      </p:cBhvr>
                                      <p:to>
                                        <p:strVal val="hidden"/>
                                      </p:to>
                                    </p:set>
                                  </p:childTnLst>
                                </p:cTn>
                              </p:par>
                            </p:childTnLst>
                          </p:cTn>
                        </p:par>
                        <p:par>
                          <p:cTn id="3583" fill="hold">
                            <p:stCondLst>
                              <p:cond delay="23000"/>
                            </p:stCondLst>
                            <p:childTnLst>
                              <p:par>
                                <p:cTn id="3584" nodeType="afterEffect" fill="hold" presetClass="exit" presetID="1">
                                  <p:stCondLst>
                                    <p:cond delay="1000"/>
                                  </p:stCondLst>
                                  <p:childTnLst>
                                    <p:set>
                                      <p:cBhvr>
                                        <p:cTn id="3585" dur="1" fill="hold">
                                          <p:stCondLst>
                                            <p:cond delay="0"/>
                                          </p:stCondLst>
                                        </p:cTn>
                                        <p:tgtEl>
                                          <p:spTgt spid="1648"/>
                                        </p:tgtEl>
                                        <p:attrNameLst>
                                          <p:attrName>style.visibility</p:attrName>
                                        </p:attrNameLst>
                                      </p:cBhvr>
                                      <p:to>
                                        <p:strVal val="hidden"/>
                                      </p:to>
                                    </p:set>
                                  </p:childTnLst>
                                </p:cTn>
                              </p:par>
                            </p:childTnLst>
                          </p:cTn>
                        </p:par>
                        <p:par>
                          <p:cTn id="3586" fill="hold">
                            <p:stCondLst>
                              <p:cond delay="24000"/>
                            </p:stCondLst>
                            <p:childTnLst>
                              <p:par>
                                <p:cTn id="3587" nodeType="afterEffect" fill="hold" presetClass="exit" presetID="1">
                                  <p:stCondLst>
                                    <p:cond delay="1000"/>
                                  </p:stCondLst>
                                  <p:childTnLst>
                                    <p:set>
                                      <p:cBhvr>
                                        <p:cTn id="3588" dur="1" fill="hold">
                                          <p:stCondLst>
                                            <p:cond delay="9"/>
                                          </p:stCondLst>
                                        </p:cTn>
                                        <p:tgtEl>
                                          <p:spTgt spid="16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#46</a:t>
            </a:r>
            <a:endParaRPr b="0" lang="en-US" sz="4400" strike="noStrike" u="none">
              <a:solidFill>
                <a:srgbClr val="ffffff"/>
              </a:solidFill>
              <a:uFillTx/>
              <a:latin typeface="Arial"/>
            </a:endParaRPr>
          </a:p>
        </p:txBody>
      </p:sp>
      <p:sp>
        <p:nvSpPr>
          <p:cNvPr id="1673" name="PlaceHolder 39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in much trembling.  </a:t>
            </a:r>
            <a:endParaRPr b="0" lang="en-US" sz="3200" strike="noStrike" u="none">
              <a:solidFill>
                <a:srgbClr val="ffffff"/>
              </a:solidFill>
              <a:uFillTx/>
              <a:latin typeface="Arial"/>
            </a:endParaRPr>
          </a:p>
        </p:txBody>
      </p:sp>
      <p:sp>
        <p:nvSpPr>
          <p:cNvPr id="1674" name="PlaceHolder 39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mucho temor </a:t>
            </a:r>
            <a:endParaRPr b="0" lang="en-US" sz="3200" strike="noStrike" u="none">
              <a:solidFill>
                <a:srgbClr val="ffffff"/>
              </a:solidFill>
              <a:uFillTx/>
              <a:latin typeface="Arial"/>
            </a:endParaRPr>
          </a:p>
        </p:txBody>
      </p:sp>
      <p:sp>
        <p:nvSpPr>
          <p:cNvPr id="1675" name="PlaceHolder 39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de grand tremblement;</a:t>
            </a:r>
            <a:endParaRPr b="0" lang="en-US" sz="3200" strike="noStrike" u="none">
              <a:solidFill>
                <a:srgbClr val="ffffff"/>
              </a:solidFill>
              <a:uFillTx/>
              <a:latin typeface="Arial"/>
            </a:endParaRPr>
          </a:p>
        </p:txBody>
      </p:sp>
      <p:sp>
        <p:nvSpPr>
          <p:cNvPr id="1676" name="PlaceHolder 39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ἐν τρόμῳ πολλῷ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#47</a:t>
            </a:r>
            <a:endParaRPr b="0" lang="en-US" sz="4400" strike="noStrike" u="none">
              <a:solidFill>
                <a:srgbClr val="ffffff"/>
              </a:solidFill>
              <a:uFillTx/>
              <a:latin typeface="Arial"/>
            </a:endParaRPr>
          </a:p>
        </p:txBody>
      </p:sp>
      <p:sp>
        <p:nvSpPr>
          <p:cNvPr id="16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3:4, Paul told the corinthians that they are carnal when one says I am of Paul and when another says what?  </a:t>
            </a:r>
            <a:endParaRPr b="0" lang="en-US" sz="3200" strike="noStrike" u="none">
              <a:solidFill>
                <a:srgbClr val="ffffff"/>
              </a:solidFill>
              <a:uFillTx/>
              <a:latin typeface="Arial"/>
            </a:endParaRPr>
          </a:p>
        </p:txBody>
      </p:sp>
      <p:sp>
        <p:nvSpPr>
          <p:cNvPr id="1679" name="PlaceHolder 40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3:4, Pablo les dijo a los corintios que son carnales cuando uno dice yo soy de Pablo y cuando otro dice ¿qué? </a:t>
            </a:r>
            <a:endParaRPr b="0" lang="en-US" sz="3200" strike="noStrike" u="none">
              <a:solidFill>
                <a:srgbClr val="ffffff"/>
              </a:solidFill>
              <a:uFillTx/>
              <a:latin typeface="Arial"/>
            </a:endParaRPr>
          </a:p>
        </p:txBody>
      </p:sp>
      <p:sp>
        <p:nvSpPr>
          <p:cNvPr id="1680" name="PlaceHolder 40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3:4, Paul a dit aux Corinthiens qu'ils sont charnels quand l'un dit que je suis de Paul et quand un autre dit quoi?</a:t>
            </a:r>
            <a:endParaRPr b="0" lang="en-US" sz="3200" strike="noStrike" u="none">
              <a:solidFill>
                <a:srgbClr val="ffffff"/>
              </a:solidFill>
              <a:uFillTx/>
              <a:latin typeface="Arial"/>
            </a:endParaRPr>
          </a:p>
        </p:txBody>
      </p:sp>
      <p:sp>
        <p:nvSpPr>
          <p:cNvPr id="1681" name="TextBox 117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82" name="TextBox 1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83" name="TextBox 1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84" name="TextBox 1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85" name="TextBox 1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86" name="TextBox 1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87" name="TextBox 1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88" name="TextBox 1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89" name="TextBox 1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90" name="TextBox 1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91" name="TextBox 1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92" name="TextBox 1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93" name="TextBox 11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94" name="TextBox 1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95" name="TextBox 11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96" name="TextBox 1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97" name="TextBox 1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98" name="TextBox 1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99" name="TextBox 1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00" name="TextBox 1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01" name="TextBox 1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02" name="TextBox 1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03" name="TextBox 1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04" name="TextBox 1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05" name="TextBox 1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06" name="TextBox 1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589" dur="indefinite" restart="never" nodeType="tmRoot">
          <p:childTnLst>
            <p:seq>
              <p:cTn id="3590" dur="indefinite" nodeType="mainSeq">
                <p:childTnLst>
                  <p:par>
                    <p:cTn id="3591" fill="hold">
                      <p:stCondLst>
                        <p:cond delay="indefinite"/>
                      </p:stCondLst>
                      <p:childTnLst>
                        <p:par>
                          <p:cTn id="3592" fill="hold">
                            <p:stCondLst>
                              <p:cond delay="0"/>
                            </p:stCondLst>
                            <p:childTnLst>
                              <p:par>
                                <p:cTn id="3593" nodeType="clickEffect" fill="hold" presetClass="exit" presetID="1">
                                  <p:stCondLst>
                                    <p:cond delay="1000"/>
                                  </p:stCondLst>
                                  <p:childTnLst>
                                    <p:set>
                                      <p:cBhvr>
                                        <p:cTn id="3594" dur="1" fill="hold">
                                          <p:stCondLst>
                                            <p:cond delay="0"/>
                                          </p:stCondLst>
                                        </p:cTn>
                                        <p:tgtEl>
                                          <p:spTgt spid="1706"/>
                                        </p:tgtEl>
                                        <p:attrNameLst>
                                          <p:attrName>style.visibility</p:attrName>
                                        </p:attrNameLst>
                                      </p:cBhvr>
                                      <p:to>
                                        <p:strVal val="hidden"/>
                                      </p:to>
                                    </p:set>
                                  </p:childTnLst>
                                </p:cTn>
                              </p:par>
                            </p:childTnLst>
                          </p:cTn>
                        </p:par>
                        <p:par>
                          <p:cTn id="3595" fill="hold">
                            <p:stCondLst>
                              <p:cond delay="1000"/>
                            </p:stCondLst>
                            <p:childTnLst>
                              <p:par>
                                <p:cTn id="3596" nodeType="afterEffect" fill="hold" presetClass="exit" presetID="1">
                                  <p:stCondLst>
                                    <p:cond delay="1000"/>
                                  </p:stCondLst>
                                  <p:childTnLst>
                                    <p:set>
                                      <p:cBhvr>
                                        <p:cTn id="3597" dur="1" fill="hold">
                                          <p:stCondLst>
                                            <p:cond delay="0"/>
                                          </p:stCondLst>
                                        </p:cTn>
                                        <p:tgtEl>
                                          <p:spTgt spid="1705"/>
                                        </p:tgtEl>
                                        <p:attrNameLst>
                                          <p:attrName>style.visibility</p:attrName>
                                        </p:attrNameLst>
                                      </p:cBhvr>
                                      <p:to>
                                        <p:strVal val="hidden"/>
                                      </p:to>
                                    </p:set>
                                  </p:childTnLst>
                                </p:cTn>
                              </p:par>
                            </p:childTnLst>
                          </p:cTn>
                        </p:par>
                        <p:par>
                          <p:cTn id="3598" fill="hold">
                            <p:stCondLst>
                              <p:cond delay="2000"/>
                            </p:stCondLst>
                            <p:childTnLst>
                              <p:par>
                                <p:cTn id="3599" nodeType="afterEffect" fill="hold" presetClass="exit" presetID="1">
                                  <p:stCondLst>
                                    <p:cond delay="1000"/>
                                  </p:stCondLst>
                                  <p:childTnLst>
                                    <p:set>
                                      <p:cBhvr>
                                        <p:cTn id="3600" dur="1" fill="hold">
                                          <p:stCondLst>
                                            <p:cond delay="0"/>
                                          </p:stCondLst>
                                        </p:cTn>
                                        <p:tgtEl>
                                          <p:spTgt spid="1704"/>
                                        </p:tgtEl>
                                        <p:attrNameLst>
                                          <p:attrName>style.visibility</p:attrName>
                                        </p:attrNameLst>
                                      </p:cBhvr>
                                      <p:to>
                                        <p:strVal val="hidden"/>
                                      </p:to>
                                    </p:set>
                                  </p:childTnLst>
                                </p:cTn>
                              </p:par>
                            </p:childTnLst>
                          </p:cTn>
                        </p:par>
                        <p:par>
                          <p:cTn id="3601" fill="hold">
                            <p:stCondLst>
                              <p:cond delay="3000"/>
                            </p:stCondLst>
                            <p:childTnLst>
                              <p:par>
                                <p:cTn id="3602" nodeType="afterEffect" fill="hold" presetClass="exit" presetID="1">
                                  <p:stCondLst>
                                    <p:cond delay="1000"/>
                                  </p:stCondLst>
                                  <p:childTnLst>
                                    <p:set>
                                      <p:cBhvr>
                                        <p:cTn id="3603" dur="1" fill="hold">
                                          <p:stCondLst>
                                            <p:cond delay="0"/>
                                          </p:stCondLst>
                                        </p:cTn>
                                        <p:tgtEl>
                                          <p:spTgt spid="1703"/>
                                        </p:tgtEl>
                                        <p:attrNameLst>
                                          <p:attrName>style.visibility</p:attrName>
                                        </p:attrNameLst>
                                      </p:cBhvr>
                                      <p:to>
                                        <p:strVal val="hidden"/>
                                      </p:to>
                                    </p:set>
                                  </p:childTnLst>
                                </p:cTn>
                              </p:par>
                            </p:childTnLst>
                          </p:cTn>
                        </p:par>
                        <p:par>
                          <p:cTn id="3604" fill="hold">
                            <p:stCondLst>
                              <p:cond delay="4000"/>
                            </p:stCondLst>
                            <p:childTnLst>
                              <p:par>
                                <p:cTn id="3605" nodeType="afterEffect" fill="hold" presetClass="exit" presetID="1">
                                  <p:stCondLst>
                                    <p:cond delay="1000"/>
                                  </p:stCondLst>
                                  <p:childTnLst>
                                    <p:set>
                                      <p:cBhvr>
                                        <p:cTn id="3606" dur="1" fill="hold">
                                          <p:stCondLst>
                                            <p:cond delay="0"/>
                                          </p:stCondLst>
                                        </p:cTn>
                                        <p:tgtEl>
                                          <p:spTgt spid="1702"/>
                                        </p:tgtEl>
                                        <p:attrNameLst>
                                          <p:attrName>style.visibility</p:attrName>
                                        </p:attrNameLst>
                                      </p:cBhvr>
                                      <p:to>
                                        <p:strVal val="hidden"/>
                                      </p:to>
                                    </p:set>
                                  </p:childTnLst>
                                </p:cTn>
                              </p:par>
                            </p:childTnLst>
                          </p:cTn>
                        </p:par>
                        <p:par>
                          <p:cTn id="3607" fill="hold">
                            <p:stCondLst>
                              <p:cond delay="5000"/>
                            </p:stCondLst>
                            <p:childTnLst>
                              <p:par>
                                <p:cTn id="3608" nodeType="afterEffect" fill="hold" presetClass="exit" presetID="1">
                                  <p:stCondLst>
                                    <p:cond delay="1000"/>
                                  </p:stCondLst>
                                  <p:childTnLst>
                                    <p:set>
                                      <p:cBhvr>
                                        <p:cTn id="3609" dur="1" fill="hold">
                                          <p:stCondLst>
                                            <p:cond delay="0"/>
                                          </p:stCondLst>
                                        </p:cTn>
                                        <p:tgtEl>
                                          <p:spTgt spid="1701"/>
                                        </p:tgtEl>
                                        <p:attrNameLst>
                                          <p:attrName>style.visibility</p:attrName>
                                        </p:attrNameLst>
                                      </p:cBhvr>
                                      <p:to>
                                        <p:strVal val="hidden"/>
                                      </p:to>
                                    </p:set>
                                  </p:childTnLst>
                                </p:cTn>
                              </p:par>
                            </p:childTnLst>
                          </p:cTn>
                        </p:par>
                        <p:par>
                          <p:cTn id="3610" fill="hold">
                            <p:stCondLst>
                              <p:cond delay="6000"/>
                            </p:stCondLst>
                            <p:childTnLst>
                              <p:par>
                                <p:cTn id="3611" nodeType="afterEffect" fill="hold" presetClass="exit" presetID="1">
                                  <p:stCondLst>
                                    <p:cond delay="1000"/>
                                  </p:stCondLst>
                                  <p:childTnLst>
                                    <p:set>
                                      <p:cBhvr>
                                        <p:cTn id="3612" dur="1" fill="hold">
                                          <p:stCondLst>
                                            <p:cond delay="0"/>
                                          </p:stCondLst>
                                        </p:cTn>
                                        <p:tgtEl>
                                          <p:spTgt spid="1700"/>
                                        </p:tgtEl>
                                        <p:attrNameLst>
                                          <p:attrName>style.visibility</p:attrName>
                                        </p:attrNameLst>
                                      </p:cBhvr>
                                      <p:to>
                                        <p:strVal val="hidden"/>
                                      </p:to>
                                    </p:set>
                                  </p:childTnLst>
                                </p:cTn>
                              </p:par>
                            </p:childTnLst>
                          </p:cTn>
                        </p:par>
                        <p:par>
                          <p:cTn id="3613" fill="hold">
                            <p:stCondLst>
                              <p:cond delay="7000"/>
                            </p:stCondLst>
                            <p:childTnLst>
                              <p:par>
                                <p:cTn id="3614" nodeType="afterEffect" fill="hold" presetClass="exit" presetID="1">
                                  <p:stCondLst>
                                    <p:cond delay="1000"/>
                                  </p:stCondLst>
                                  <p:childTnLst>
                                    <p:set>
                                      <p:cBhvr>
                                        <p:cTn id="3615" dur="1" fill="hold">
                                          <p:stCondLst>
                                            <p:cond delay="0"/>
                                          </p:stCondLst>
                                        </p:cTn>
                                        <p:tgtEl>
                                          <p:spTgt spid="1699"/>
                                        </p:tgtEl>
                                        <p:attrNameLst>
                                          <p:attrName>style.visibility</p:attrName>
                                        </p:attrNameLst>
                                      </p:cBhvr>
                                      <p:to>
                                        <p:strVal val="hidden"/>
                                      </p:to>
                                    </p:set>
                                  </p:childTnLst>
                                </p:cTn>
                              </p:par>
                            </p:childTnLst>
                          </p:cTn>
                        </p:par>
                        <p:par>
                          <p:cTn id="3616" fill="hold">
                            <p:stCondLst>
                              <p:cond delay="8000"/>
                            </p:stCondLst>
                            <p:childTnLst>
                              <p:par>
                                <p:cTn id="3617" nodeType="afterEffect" fill="hold" presetClass="exit" presetID="1">
                                  <p:stCondLst>
                                    <p:cond delay="1000"/>
                                  </p:stCondLst>
                                  <p:childTnLst>
                                    <p:set>
                                      <p:cBhvr>
                                        <p:cTn id="3618" dur="1" fill="hold">
                                          <p:stCondLst>
                                            <p:cond delay="0"/>
                                          </p:stCondLst>
                                        </p:cTn>
                                        <p:tgtEl>
                                          <p:spTgt spid="1698"/>
                                        </p:tgtEl>
                                        <p:attrNameLst>
                                          <p:attrName>style.visibility</p:attrName>
                                        </p:attrNameLst>
                                      </p:cBhvr>
                                      <p:to>
                                        <p:strVal val="hidden"/>
                                      </p:to>
                                    </p:set>
                                  </p:childTnLst>
                                </p:cTn>
                              </p:par>
                            </p:childTnLst>
                          </p:cTn>
                        </p:par>
                        <p:par>
                          <p:cTn id="3619" fill="hold">
                            <p:stCondLst>
                              <p:cond delay="9000"/>
                            </p:stCondLst>
                            <p:childTnLst>
                              <p:par>
                                <p:cTn id="3620" nodeType="afterEffect" fill="hold" presetClass="exit" presetID="1">
                                  <p:stCondLst>
                                    <p:cond delay="1000"/>
                                  </p:stCondLst>
                                  <p:childTnLst>
                                    <p:set>
                                      <p:cBhvr>
                                        <p:cTn id="3621" dur="1" fill="hold">
                                          <p:stCondLst>
                                            <p:cond delay="0"/>
                                          </p:stCondLst>
                                        </p:cTn>
                                        <p:tgtEl>
                                          <p:spTgt spid="1697"/>
                                        </p:tgtEl>
                                        <p:attrNameLst>
                                          <p:attrName>style.visibility</p:attrName>
                                        </p:attrNameLst>
                                      </p:cBhvr>
                                      <p:to>
                                        <p:strVal val="hidden"/>
                                      </p:to>
                                    </p:set>
                                  </p:childTnLst>
                                </p:cTn>
                              </p:par>
                            </p:childTnLst>
                          </p:cTn>
                        </p:par>
                        <p:par>
                          <p:cTn id="3622" fill="hold">
                            <p:stCondLst>
                              <p:cond delay="10000"/>
                            </p:stCondLst>
                            <p:childTnLst>
                              <p:par>
                                <p:cTn id="3623" nodeType="afterEffect" fill="hold" presetClass="exit" presetID="1">
                                  <p:stCondLst>
                                    <p:cond delay="1000"/>
                                  </p:stCondLst>
                                  <p:childTnLst>
                                    <p:set>
                                      <p:cBhvr>
                                        <p:cTn id="3624" dur="1" fill="hold">
                                          <p:stCondLst>
                                            <p:cond delay="0"/>
                                          </p:stCondLst>
                                        </p:cTn>
                                        <p:tgtEl>
                                          <p:spTgt spid="1696"/>
                                        </p:tgtEl>
                                        <p:attrNameLst>
                                          <p:attrName>style.visibility</p:attrName>
                                        </p:attrNameLst>
                                      </p:cBhvr>
                                      <p:to>
                                        <p:strVal val="hidden"/>
                                      </p:to>
                                    </p:set>
                                  </p:childTnLst>
                                </p:cTn>
                              </p:par>
                            </p:childTnLst>
                          </p:cTn>
                        </p:par>
                        <p:par>
                          <p:cTn id="3625" fill="hold">
                            <p:stCondLst>
                              <p:cond delay="11000"/>
                            </p:stCondLst>
                            <p:childTnLst>
                              <p:par>
                                <p:cTn id="3626" nodeType="afterEffect" fill="hold" presetClass="exit" presetID="1">
                                  <p:stCondLst>
                                    <p:cond delay="1000"/>
                                  </p:stCondLst>
                                  <p:childTnLst>
                                    <p:set>
                                      <p:cBhvr>
                                        <p:cTn id="3627" dur="1" fill="hold">
                                          <p:stCondLst>
                                            <p:cond delay="0"/>
                                          </p:stCondLst>
                                        </p:cTn>
                                        <p:tgtEl>
                                          <p:spTgt spid="1695"/>
                                        </p:tgtEl>
                                        <p:attrNameLst>
                                          <p:attrName>style.visibility</p:attrName>
                                        </p:attrNameLst>
                                      </p:cBhvr>
                                      <p:to>
                                        <p:strVal val="hidden"/>
                                      </p:to>
                                    </p:set>
                                  </p:childTnLst>
                                </p:cTn>
                              </p:par>
                            </p:childTnLst>
                          </p:cTn>
                        </p:par>
                        <p:par>
                          <p:cTn id="3628" fill="hold">
                            <p:stCondLst>
                              <p:cond delay="12000"/>
                            </p:stCondLst>
                            <p:childTnLst>
                              <p:par>
                                <p:cTn id="3629" nodeType="afterEffect" fill="hold" presetClass="exit" presetID="1">
                                  <p:stCondLst>
                                    <p:cond delay="1000"/>
                                  </p:stCondLst>
                                  <p:childTnLst>
                                    <p:set>
                                      <p:cBhvr>
                                        <p:cTn id="3630" dur="1" fill="hold">
                                          <p:stCondLst>
                                            <p:cond delay="0"/>
                                          </p:stCondLst>
                                        </p:cTn>
                                        <p:tgtEl>
                                          <p:spTgt spid="1694"/>
                                        </p:tgtEl>
                                        <p:attrNameLst>
                                          <p:attrName>style.visibility</p:attrName>
                                        </p:attrNameLst>
                                      </p:cBhvr>
                                      <p:to>
                                        <p:strVal val="hidden"/>
                                      </p:to>
                                    </p:set>
                                  </p:childTnLst>
                                </p:cTn>
                              </p:par>
                            </p:childTnLst>
                          </p:cTn>
                        </p:par>
                        <p:par>
                          <p:cTn id="3631" fill="hold">
                            <p:stCondLst>
                              <p:cond delay="13000"/>
                            </p:stCondLst>
                            <p:childTnLst>
                              <p:par>
                                <p:cTn id="3632" nodeType="afterEffect" fill="hold" presetClass="exit" presetID="1">
                                  <p:stCondLst>
                                    <p:cond delay="1000"/>
                                  </p:stCondLst>
                                  <p:childTnLst>
                                    <p:set>
                                      <p:cBhvr>
                                        <p:cTn id="3633" dur="1" fill="hold">
                                          <p:stCondLst>
                                            <p:cond delay="0"/>
                                          </p:stCondLst>
                                        </p:cTn>
                                        <p:tgtEl>
                                          <p:spTgt spid="1693"/>
                                        </p:tgtEl>
                                        <p:attrNameLst>
                                          <p:attrName>style.visibility</p:attrName>
                                        </p:attrNameLst>
                                      </p:cBhvr>
                                      <p:to>
                                        <p:strVal val="hidden"/>
                                      </p:to>
                                    </p:set>
                                  </p:childTnLst>
                                </p:cTn>
                              </p:par>
                            </p:childTnLst>
                          </p:cTn>
                        </p:par>
                        <p:par>
                          <p:cTn id="3634" fill="hold">
                            <p:stCondLst>
                              <p:cond delay="14000"/>
                            </p:stCondLst>
                            <p:childTnLst>
                              <p:par>
                                <p:cTn id="3635" nodeType="afterEffect" fill="hold" presetClass="exit" presetID="1">
                                  <p:stCondLst>
                                    <p:cond delay="1000"/>
                                  </p:stCondLst>
                                  <p:childTnLst>
                                    <p:set>
                                      <p:cBhvr>
                                        <p:cTn id="3636" dur="1" fill="hold">
                                          <p:stCondLst>
                                            <p:cond delay="0"/>
                                          </p:stCondLst>
                                        </p:cTn>
                                        <p:tgtEl>
                                          <p:spTgt spid="1692"/>
                                        </p:tgtEl>
                                        <p:attrNameLst>
                                          <p:attrName>style.visibility</p:attrName>
                                        </p:attrNameLst>
                                      </p:cBhvr>
                                      <p:to>
                                        <p:strVal val="hidden"/>
                                      </p:to>
                                    </p:set>
                                  </p:childTnLst>
                                </p:cTn>
                              </p:par>
                            </p:childTnLst>
                          </p:cTn>
                        </p:par>
                        <p:par>
                          <p:cTn id="3637" fill="hold">
                            <p:stCondLst>
                              <p:cond delay="15000"/>
                            </p:stCondLst>
                            <p:childTnLst>
                              <p:par>
                                <p:cTn id="3638" nodeType="afterEffect" fill="hold" presetClass="exit" presetID="1">
                                  <p:stCondLst>
                                    <p:cond delay="1000"/>
                                  </p:stCondLst>
                                  <p:childTnLst>
                                    <p:set>
                                      <p:cBhvr>
                                        <p:cTn id="3639" dur="1" fill="hold">
                                          <p:stCondLst>
                                            <p:cond delay="0"/>
                                          </p:stCondLst>
                                        </p:cTn>
                                        <p:tgtEl>
                                          <p:spTgt spid="1691"/>
                                        </p:tgtEl>
                                        <p:attrNameLst>
                                          <p:attrName>style.visibility</p:attrName>
                                        </p:attrNameLst>
                                      </p:cBhvr>
                                      <p:to>
                                        <p:strVal val="hidden"/>
                                      </p:to>
                                    </p:set>
                                  </p:childTnLst>
                                </p:cTn>
                              </p:par>
                            </p:childTnLst>
                          </p:cTn>
                        </p:par>
                        <p:par>
                          <p:cTn id="3640" fill="hold">
                            <p:stCondLst>
                              <p:cond delay="16000"/>
                            </p:stCondLst>
                            <p:childTnLst>
                              <p:par>
                                <p:cTn id="3641" nodeType="afterEffect" fill="hold" presetClass="exit" presetID="1">
                                  <p:stCondLst>
                                    <p:cond delay="1000"/>
                                  </p:stCondLst>
                                  <p:childTnLst>
                                    <p:set>
                                      <p:cBhvr>
                                        <p:cTn id="3642" dur="1" fill="hold">
                                          <p:stCondLst>
                                            <p:cond delay="0"/>
                                          </p:stCondLst>
                                        </p:cTn>
                                        <p:tgtEl>
                                          <p:spTgt spid="1690"/>
                                        </p:tgtEl>
                                        <p:attrNameLst>
                                          <p:attrName>style.visibility</p:attrName>
                                        </p:attrNameLst>
                                      </p:cBhvr>
                                      <p:to>
                                        <p:strVal val="hidden"/>
                                      </p:to>
                                    </p:set>
                                  </p:childTnLst>
                                </p:cTn>
                              </p:par>
                            </p:childTnLst>
                          </p:cTn>
                        </p:par>
                        <p:par>
                          <p:cTn id="3643" fill="hold">
                            <p:stCondLst>
                              <p:cond delay="17000"/>
                            </p:stCondLst>
                            <p:childTnLst>
                              <p:par>
                                <p:cTn id="3644" nodeType="afterEffect" fill="hold" presetClass="exit" presetID="1">
                                  <p:stCondLst>
                                    <p:cond delay="1000"/>
                                  </p:stCondLst>
                                  <p:childTnLst>
                                    <p:set>
                                      <p:cBhvr>
                                        <p:cTn id="3645" dur="1" fill="hold">
                                          <p:stCondLst>
                                            <p:cond delay="0"/>
                                          </p:stCondLst>
                                        </p:cTn>
                                        <p:tgtEl>
                                          <p:spTgt spid="1689"/>
                                        </p:tgtEl>
                                        <p:attrNameLst>
                                          <p:attrName>style.visibility</p:attrName>
                                        </p:attrNameLst>
                                      </p:cBhvr>
                                      <p:to>
                                        <p:strVal val="hidden"/>
                                      </p:to>
                                    </p:set>
                                  </p:childTnLst>
                                </p:cTn>
                              </p:par>
                            </p:childTnLst>
                          </p:cTn>
                        </p:par>
                        <p:par>
                          <p:cTn id="3646" fill="hold">
                            <p:stCondLst>
                              <p:cond delay="18000"/>
                            </p:stCondLst>
                            <p:childTnLst>
                              <p:par>
                                <p:cTn id="3647" nodeType="afterEffect" fill="hold" presetClass="exit" presetID="1">
                                  <p:stCondLst>
                                    <p:cond delay="1000"/>
                                  </p:stCondLst>
                                  <p:childTnLst>
                                    <p:set>
                                      <p:cBhvr>
                                        <p:cTn id="3648" dur="1" fill="hold">
                                          <p:stCondLst>
                                            <p:cond delay="0"/>
                                          </p:stCondLst>
                                        </p:cTn>
                                        <p:tgtEl>
                                          <p:spTgt spid="1688"/>
                                        </p:tgtEl>
                                        <p:attrNameLst>
                                          <p:attrName>style.visibility</p:attrName>
                                        </p:attrNameLst>
                                      </p:cBhvr>
                                      <p:to>
                                        <p:strVal val="hidden"/>
                                      </p:to>
                                    </p:set>
                                  </p:childTnLst>
                                </p:cTn>
                              </p:par>
                            </p:childTnLst>
                          </p:cTn>
                        </p:par>
                        <p:par>
                          <p:cTn id="3649" fill="hold">
                            <p:stCondLst>
                              <p:cond delay="19000"/>
                            </p:stCondLst>
                            <p:childTnLst>
                              <p:par>
                                <p:cTn id="3650" nodeType="afterEffect" fill="hold" presetClass="exit" presetID="1">
                                  <p:stCondLst>
                                    <p:cond delay="1000"/>
                                  </p:stCondLst>
                                  <p:childTnLst>
                                    <p:set>
                                      <p:cBhvr>
                                        <p:cTn id="3651" dur="1" fill="hold">
                                          <p:stCondLst>
                                            <p:cond delay="0"/>
                                          </p:stCondLst>
                                        </p:cTn>
                                        <p:tgtEl>
                                          <p:spTgt spid="1687"/>
                                        </p:tgtEl>
                                        <p:attrNameLst>
                                          <p:attrName>style.visibility</p:attrName>
                                        </p:attrNameLst>
                                      </p:cBhvr>
                                      <p:to>
                                        <p:strVal val="hidden"/>
                                      </p:to>
                                    </p:set>
                                  </p:childTnLst>
                                </p:cTn>
                              </p:par>
                            </p:childTnLst>
                          </p:cTn>
                        </p:par>
                        <p:par>
                          <p:cTn id="3652" fill="hold">
                            <p:stCondLst>
                              <p:cond delay="20000"/>
                            </p:stCondLst>
                            <p:childTnLst>
                              <p:par>
                                <p:cTn id="3653" nodeType="afterEffect" fill="hold" presetClass="exit" presetID="1">
                                  <p:stCondLst>
                                    <p:cond delay="1000"/>
                                  </p:stCondLst>
                                  <p:childTnLst>
                                    <p:set>
                                      <p:cBhvr>
                                        <p:cTn id="3654" dur="1" fill="hold">
                                          <p:stCondLst>
                                            <p:cond delay="0"/>
                                          </p:stCondLst>
                                        </p:cTn>
                                        <p:tgtEl>
                                          <p:spTgt spid="1686"/>
                                        </p:tgtEl>
                                        <p:attrNameLst>
                                          <p:attrName>style.visibility</p:attrName>
                                        </p:attrNameLst>
                                      </p:cBhvr>
                                      <p:to>
                                        <p:strVal val="hidden"/>
                                      </p:to>
                                    </p:set>
                                  </p:childTnLst>
                                </p:cTn>
                              </p:par>
                            </p:childTnLst>
                          </p:cTn>
                        </p:par>
                        <p:par>
                          <p:cTn id="3655" fill="hold">
                            <p:stCondLst>
                              <p:cond delay="21000"/>
                            </p:stCondLst>
                            <p:childTnLst>
                              <p:par>
                                <p:cTn id="3656" nodeType="afterEffect" fill="hold" presetClass="exit" presetID="1">
                                  <p:stCondLst>
                                    <p:cond delay="1000"/>
                                  </p:stCondLst>
                                  <p:childTnLst>
                                    <p:set>
                                      <p:cBhvr>
                                        <p:cTn id="3657" dur="1" fill="hold">
                                          <p:stCondLst>
                                            <p:cond delay="0"/>
                                          </p:stCondLst>
                                        </p:cTn>
                                        <p:tgtEl>
                                          <p:spTgt spid="1685"/>
                                        </p:tgtEl>
                                        <p:attrNameLst>
                                          <p:attrName>style.visibility</p:attrName>
                                        </p:attrNameLst>
                                      </p:cBhvr>
                                      <p:to>
                                        <p:strVal val="hidden"/>
                                      </p:to>
                                    </p:set>
                                  </p:childTnLst>
                                </p:cTn>
                              </p:par>
                            </p:childTnLst>
                          </p:cTn>
                        </p:par>
                        <p:par>
                          <p:cTn id="3658" fill="hold">
                            <p:stCondLst>
                              <p:cond delay="22000"/>
                            </p:stCondLst>
                            <p:childTnLst>
                              <p:par>
                                <p:cTn id="3659" nodeType="afterEffect" fill="hold" presetClass="exit" presetID="1">
                                  <p:stCondLst>
                                    <p:cond delay="1000"/>
                                  </p:stCondLst>
                                  <p:childTnLst>
                                    <p:set>
                                      <p:cBhvr>
                                        <p:cTn id="3660" dur="1" fill="hold">
                                          <p:stCondLst>
                                            <p:cond delay="0"/>
                                          </p:stCondLst>
                                        </p:cTn>
                                        <p:tgtEl>
                                          <p:spTgt spid="1684"/>
                                        </p:tgtEl>
                                        <p:attrNameLst>
                                          <p:attrName>style.visibility</p:attrName>
                                        </p:attrNameLst>
                                      </p:cBhvr>
                                      <p:to>
                                        <p:strVal val="hidden"/>
                                      </p:to>
                                    </p:set>
                                  </p:childTnLst>
                                </p:cTn>
                              </p:par>
                            </p:childTnLst>
                          </p:cTn>
                        </p:par>
                        <p:par>
                          <p:cTn id="3661" fill="hold">
                            <p:stCondLst>
                              <p:cond delay="23000"/>
                            </p:stCondLst>
                            <p:childTnLst>
                              <p:par>
                                <p:cTn id="3662" nodeType="afterEffect" fill="hold" presetClass="exit" presetID="1">
                                  <p:stCondLst>
                                    <p:cond delay="1000"/>
                                  </p:stCondLst>
                                  <p:childTnLst>
                                    <p:set>
                                      <p:cBhvr>
                                        <p:cTn id="3663" dur="1" fill="hold">
                                          <p:stCondLst>
                                            <p:cond delay="0"/>
                                          </p:stCondLst>
                                        </p:cTn>
                                        <p:tgtEl>
                                          <p:spTgt spid="1683"/>
                                        </p:tgtEl>
                                        <p:attrNameLst>
                                          <p:attrName>style.visibility</p:attrName>
                                        </p:attrNameLst>
                                      </p:cBhvr>
                                      <p:to>
                                        <p:strVal val="hidden"/>
                                      </p:to>
                                    </p:set>
                                  </p:childTnLst>
                                </p:cTn>
                              </p:par>
                            </p:childTnLst>
                          </p:cTn>
                        </p:par>
                        <p:par>
                          <p:cTn id="3664" fill="hold">
                            <p:stCondLst>
                              <p:cond delay="24000"/>
                            </p:stCondLst>
                            <p:childTnLst>
                              <p:par>
                                <p:cTn id="3665" nodeType="afterEffect" fill="hold" presetClass="exit" presetID="1">
                                  <p:stCondLst>
                                    <p:cond delay="1000"/>
                                  </p:stCondLst>
                                  <p:childTnLst>
                                    <p:set>
                                      <p:cBhvr>
                                        <p:cTn id="3666" dur="1" fill="hold">
                                          <p:stCondLst>
                                            <p:cond delay="9"/>
                                          </p:stCondLst>
                                        </p:cTn>
                                        <p:tgtEl>
                                          <p:spTgt spid="16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#47</a:t>
            </a:r>
            <a:endParaRPr b="0" lang="en-US" sz="4400" strike="noStrike" u="none">
              <a:solidFill>
                <a:srgbClr val="ffffff"/>
              </a:solidFill>
              <a:uFillTx/>
              <a:latin typeface="Arial"/>
            </a:endParaRPr>
          </a:p>
        </p:txBody>
      </p:sp>
      <p:sp>
        <p:nvSpPr>
          <p:cNvPr id="1708" name="PlaceHolder 40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another, “I am of Apollos,”  </a:t>
            </a:r>
            <a:endParaRPr b="0" lang="en-US" sz="3200" strike="noStrike" u="none">
              <a:solidFill>
                <a:srgbClr val="ffffff"/>
              </a:solidFill>
              <a:uFillTx/>
              <a:latin typeface="Arial"/>
            </a:endParaRPr>
          </a:p>
        </p:txBody>
      </p:sp>
      <p:sp>
        <p:nvSpPr>
          <p:cNvPr id="1709" name="PlaceHolder 40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el otro: «Yo soy de Apolos», </a:t>
            </a:r>
            <a:endParaRPr b="0" lang="en-US" sz="3200" strike="noStrike" u="none">
              <a:solidFill>
                <a:srgbClr val="ffffff"/>
              </a:solidFill>
              <a:uFillTx/>
              <a:latin typeface="Arial"/>
            </a:endParaRPr>
          </a:p>
        </p:txBody>
      </p:sp>
      <p:sp>
        <p:nvSpPr>
          <p:cNvPr id="1710" name="PlaceHolder 40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un autre: Moi, d'Apollos!</a:t>
            </a:r>
            <a:endParaRPr b="0" lang="en-US" sz="3200" strike="noStrike" u="none">
              <a:solidFill>
                <a:srgbClr val="ffffff"/>
              </a:solidFill>
              <a:uFillTx/>
              <a:latin typeface="Arial"/>
            </a:endParaRPr>
          </a:p>
        </p:txBody>
      </p:sp>
      <p:sp>
        <p:nvSpPr>
          <p:cNvPr id="1711" name="PlaceHolder 40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ἕτερος δέ· Ἐγὼ Ἀπολλῶ,</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#48</a:t>
            </a:r>
            <a:endParaRPr b="0" lang="en-US" sz="4400" strike="noStrike" u="none">
              <a:solidFill>
                <a:srgbClr val="ffffff"/>
              </a:solidFill>
              <a:uFillTx/>
              <a:latin typeface="Arial"/>
            </a:endParaRPr>
          </a:p>
        </p:txBody>
      </p:sp>
      <p:sp>
        <p:nvSpPr>
          <p:cNvPr id="17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1:29, who will glory in God's presence?  </a:t>
            </a:r>
            <a:endParaRPr b="0" lang="en-US" sz="3200" strike="noStrike" u="none">
              <a:solidFill>
                <a:srgbClr val="ffffff"/>
              </a:solidFill>
              <a:uFillTx/>
              <a:latin typeface="Arial"/>
            </a:endParaRPr>
          </a:p>
        </p:txBody>
      </p:sp>
      <p:sp>
        <p:nvSpPr>
          <p:cNvPr id="1714" name="PlaceHolder 40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1:29, ¿quién se gloriará en la presencia de Dios? </a:t>
            </a:r>
            <a:endParaRPr b="0" lang="en-US" sz="3200" strike="noStrike" u="none">
              <a:solidFill>
                <a:srgbClr val="ffffff"/>
              </a:solidFill>
              <a:uFillTx/>
              <a:latin typeface="Arial"/>
            </a:endParaRPr>
          </a:p>
        </p:txBody>
      </p:sp>
      <p:sp>
        <p:nvSpPr>
          <p:cNvPr id="1715" name="PlaceHolder 41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1:29, qui se glorifiera en présence de Dieu?</a:t>
            </a:r>
            <a:endParaRPr b="0" lang="en-US" sz="3200" strike="noStrike" u="none">
              <a:solidFill>
                <a:srgbClr val="ffffff"/>
              </a:solidFill>
              <a:uFillTx/>
              <a:latin typeface="Arial"/>
            </a:endParaRPr>
          </a:p>
        </p:txBody>
      </p:sp>
      <p:sp>
        <p:nvSpPr>
          <p:cNvPr id="1716" name="TextBox 119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17" name="TextBox 1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18" name="TextBox 1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19" name="TextBox 1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20" name="TextBox 1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21" name="TextBox 1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22" name="TextBox 1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23" name="TextBox 1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24" name="TextBox 1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25" name="TextBox 1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26" name="TextBox 1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27" name="TextBox 1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28" name="TextBox 12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29" name="TextBox 1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730" name="TextBox 12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731" name="TextBox 1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732" name="TextBox 1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733" name="TextBox 1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734" name="TextBox 1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35" name="TextBox 1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36" name="TextBox 1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37" name="TextBox 1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38" name="TextBox 1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39" name="TextBox 1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40" name="TextBox 1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41" name="TextBox 1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667" dur="indefinite" restart="never" nodeType="tmRoot">
          <p:childTnLst>
            <p:seq>
              <p:cTn id="3668" dur="indefinite" nodeType="mainSeq">
                <p:childTnLst>
                  <p:par>
                    <p:cTn id="3669" fill="hold">
                      <p:stCondLst>
                        <p:cond delay="indefinite"/>
                      </p:stCondLst>
                      <p:childTnLst>
                        <p:par>
                          <p:cTn id="3670" fill="hold">
                            <p:stCondLst>
                              <p:cond delay="0"/>
                            </p:stCondLst>
                            <p:childTnLst>
                              <p:par>
                                <p:cTn id="3671" nodeType="clickEffect" fill="hold" presetClass="exit" presetID="1">
                                  <p:stCondLst>
                                    <p:cond delay="1000"/>
                                  </p:stCondLst>
                                  <p:childTnLst>
                                    <p:set>
                                      <p:cBhvr>
                                        <p:cTn id="3672" dur="1" fill="hold">
                                          <p:stCondLst>
                                            <p:cond delay="0"/>
                                          </p:stCondLst>
                                        </p:cTn>
                                        <p:tgtEl>
                                          <p:spTgt spid="1741"/>
                                        </p:tgtEl>
                                        <p:attrNameLst>
                                          <p:attrName>style.visibility</p:attrName>
                                        </p:attrNameLst>
                                      </p:cBhvr>
                                      <p:to>
                                        <p:strVal val="hidden"/>
                                      </p:to>
                                    </p:set>
                                  </p:childTnLst>
                                </p:cTn>
                              </p:par>
                            </p:childTnLst>
                          </p:cTn>
                        </p:par>
                        <p:par>
                          <p:cTn id="3673" fill="hold">
                            <p:stCondLst>
                              <p:cond delay="1000"/>
                            </p:stCondLst>
                            <p:childTnLst>
                              <p:par>
                                <p:cTn id="3674" nodeType="afterEffect" fill="hold" presetClass="exit" presetID="1">
                                  <p:stCondLst>
                                    <p:cond delay="1000"/>
                                  </p:stCondLst>
                                  <p:childTnLst>
                                    <p:set>
                                      <p:cBhvr>
                                        <p:cTn id="3675" dur="1" fill="hold">
                                          <p:stCondLst>
                                            <p:cond delay="0"/>
                                          </p:stCondLst>
                                        </p:cTn>
                                        <p:tgtEl>
                                          <p:spTgt spid="1740"/>
                                        </p:tgtEl>
                                        <p:attrNameLst>
                                          <p:attrName>style.visibility</p:attrName>
                                        </p:attrNameLst>
                                      </p:cBhvr>
                                      <p:to>
                                        <p:strVal val="hidden"/>
                                      </p:to>
                                    </p:set>
                                  </p:childTnLst>
                                </p:cTn>
                              </p:par>
                            </p:childTnLst>
                          </p:cTn>
                        </p:par>
                        <p:par>
                          <p:cTn id="3676" fill="hold">
                            <p:stCondLst>
                              <p:cond delay="2000"/>
                            </p:stCondLst>
                            <p:childTnLst>
                              <p:par>
                                <p:cTn id="3677" nodeType="afterEffect" fill="hold" presetClass="exit" presetID="1">
                                  <p:stCondLst>
                                    <p:cond delay="1000"/>
                                  </p:stCondLst>
                                  <p:childTnLst>
                                    <p:set>
                                      <p:cBhvr>
                                        <p:cTn id="3678" dur="1" fill="hold">
                                          <p:stCondLst>
                                            <p:cond delay="0"/>
                                          </p:stCondLst>
                                        </p:cTn>
                                        <p:tgtEl>
                                          <p:spTgt spid="1739"/>
                                        </p:tgtEl>
                                        <p:attrNameLst>
                                          <p:attrName>style.visibility</p:attrName>
                                        </p:attrNameLst>
                                      </p:cBhvr>
                                      <p:to>
                                        <p:strVal val="hidden"/>
                                      </p:to>
                                    </p:set>
                                  </p:childTnLst>
                                </p:cTn>
                              </p:par>
                            </p:childTnLst>
                          </p:cTn>
                        </p:par>
                        <p:par>
                          <p:cTn id="3679" fill="hold">
                            <p:stCondLst>
                              <p:cond delay="3000"/>
                            </p:stCondLst>
                            <p:childTnLst>
                              <p:par>
                                <p:cTn id="3680" nodeType="afterEffect" fill="hold" presetClass="exit" presetID="1">
                                  <p:stCondLst>
                                    <p:cond delay="1000"/>
                                  </p:stCondLst>
                                  <p:childTnLst>
                                    <p:set>
                                      <p:cBhvr>
                                        <p:cTn id="3681" dur="1" fill="hold">
                                          <p:stCondLst>
                                            <p:cond delay="0"/>
                                          </p:stCondLst>
                                        </p:cTn>
                                        <p:tgtEl>
                                          <p:spTgt spid="1738"/>
                                        </p:tgtEl>
                                        <p:attrNameLst>
                                          <p:attrName>style.visibility</p:attrName>
                                        </p:attrNameLst>
                                      </p:cBhvr>
                                      <p:to>
                                        <p:strVal val="hidden"/>
                                      </p:to>
                                    </p:set>
                                  </p:childTnLst>
                                </p:cTn>
                              </p:par>
                            </p:childTnLst>
                          </p:cTn>
                        </p:par>
                        <p:par>
                          <p:cTn id="3682" fill="hold">
                            <p:stCondLst>
                              <p:cond delay="4000"/>
                            </p:stCondLst>
                            <p:childTnLst>
                              <p:par>
                                <p:cTn id="3683" nodeType="afterEffect" fill="hold" presetClass="exit" presetID="1">
                                  <p:stCondLst>
                                    <p:cond delay="1000"/>
                                  </p:stCondLst>
                                  <p:childTnLst>
                                    <p:set>
                                      <p:cBhvr>
                                        <p:cTn id="3684" dur="1" fill="hold">
                                          <p:stCondLst>
                                            <p:cond delay="0"/>
                                          </p:stCondLst>
                                        </p:cTn>
                                        <p:tgtEl>
                                          <p:spTgt spid="1737"/>
                                        </p:tgtEl>
                                        <p:attrNameLst>
                                          <p:attrName>style.visibility</p:attrName>
                                        </p:attrNameLst>
                                      </p:cBhvr>
                                      <p:to>
                                        <p:strVal val="hidden"/>
                                      </p:to>
                                    </p:set>
                                  </p:childTnLst>
                                </p:cTn>
                              </p:par>
                            </p:childTnLst>
                          </p:cTn>
                        </p:par>
                        <p:par>
                          <p:cTn id="3685" fill="hold">
                            <p:stCondLst>
                              <p:cond delay="5000"/>
                            </p:stCondLst>
                            <p:childTnLst>
                              <p:par>
                                <p:cTn id="3686" nodeType="afterEffect" fill="hold" presetClass="exit" presetID="1">
                                  <p:stCondLst>
                                    <p:cond delay="1000"/>
                                  </p:stCondLst>
                                  <p:childTnLst>
                                    <p:set>
                                      <p:cBhvr>
                                        <p:cTn id="3687" dur="1" fill="hold">
                                          <p:stCondLst>
                                            <p:cond delay="0"/>
                                          </p:stCondLst>
                                        </p:cTn>
                                        <p:tgtEl>
                                          <p:spTgt spid="1736"/>
                                        </p:tgtEl>
                                        <p:attrNameLst>
                                          <p:attrName>style.visibility</p:attrName>
                                        </p:attrNameLst>
                                      </p:cBhvr>
                                      <p:to>
                                        <p:strVal val="hidden"/>
                                      </p:to>
                                    </p:set>
                                  </p:childTnLst>
                                </p:cTn>
                              </p:par>
                            </p:childTnLst>
                          </p:cTn>
                        </p:par>
                        <p:par>
                          <p:cTn id="3688" fill="hold">
                            <p:stCondLst>
                              <p:cond delay="6000"/>
                            </p:stCondLst>
                            <p:childTnLst>
                              <p:par>
                                <p:cTn id="3689" nodeType="afterEffect" fill="hold" presetClass="exit" presetID="1">
                                  <p:stCondLst>
                                    <p:cond delay="1000"/>
                                  </p:stCondLst>
                                  <p:childTnLst>
                                    <p:set>
                                      <p:cBhvr>
                                        <p:cTn id="3690" dur="1" fill="hold">
                                          <p:stCondLst>
                                            <p:cond delay="0"/>
                                          </p:stCondLst>
                                        </p:cTn>
                                        <p:tgtEl>
                                          <p:spTgt spid="1735"/>
                                        </p:tgtEl>
                                        <p:attrNameLst>
                                          <p:attrName>style.visibility</p:attrName>
                                        </p:attrNameLst>
                                      </p:cBhvr>
                                      <p:to>
                                        <p:strVal val="hidden"/>
                                      </p:to>
                                    </p:set>
                                  </p:childTnLst>
                                </p:cTn>
                              </p:par>
                            </p:childTnLst>
                          </p:cTn>
                        </p:par>
                        <p:par>
                          <p:cTn id="3691" fill="hold">
                            <p:stCondLst>
                              <p:cond delay="7000"/>
                            </p:stCondLst>
                            <p:childTnLst>
                              <p:par>
                                <p:cTn id="3692" nodeType="afterEffect" fill="hold" presetClass="exit" presetID="1">
                                  <p:stCondLst>
                                    <p:cond delay="1000"/>
                                  </p:stCondLst>
                                  <p:childTnLst>
                                    <p:set>
                                      <p:cBhvr>
                                        <p:cTn id="3693" dur="1" fill="hold">
                                          <p:stCondLst>
                                            <p:cond delay="0"/>
                                          </p:stCondLst>
                                        </p:cTn>
                                        <p:tgtEl>
                                          <p:spTgt spid="1734"/>
                                        </p:tgtEl>
                                        <p:attrNameLst>
                                          <p:attrName>style.visibility</p:attrName>
                                        </p:attrNameLst>
                                      </p:cBhvr>
                                      <p:to>
                                        <p:strVal val="hidden"/>
                                      </p:to>
                                    </p:set>
                                  </p:childTnLst>
                                </p:cTn>
                              </p:par>
                            </p:childTnLst>
                          </p:cTn>
                        </p:par>
                        <p:par>
                          <p:cTn id="3694" fill="hold">
                            <p:stCondLst>
                              <p:cond delay="8000"/>
                            </p:stCondLst>
                            <p:childTnLst>
                              <p:par>
                                <p:cTn id="3695" nodeType="afterEffect" fill="hold" presetClass="exit" presetID="1">
                                  <p:stCondLst>
                                    <p:cond delay="1000"/>
                                  </p:stCondLst>
                                  <p:childTnLst>
                                    <p:set>
                                      <p:cBhvr>
                                        <p:cTn id="3696" dur="1" fill="hold">
                                          <p:stCondLst>
                                            <p:cond delay="0"/>
                                          </p:stCondLst>
                                        </p:cTn>
                                        <p:tgtEl>
                                          <p:spTgt spid="1733"/>
                                        </p:tgtEl>
                                        <p:attrNameLst>
                                          <p:attrName>style.visibility</p:attrName>
                                        </p:attrNameLst>
                                      </p:cBhvr>
                                      <p:to>
                                        <p:strVal val="hidden"/>
                                      </p:to>
                                    </p:set>
                                  </p:childTnLst>
                                </p:cTn>
                              </p:par>
                            </p:childTnLst>
                          </p:cTn>
                        </p:par>
                        <p:par>
                          <p:cTn id="3697" fill="hold">
                            <p:stCondLst>
                              <p:cond delay="9000"/>
                            </p:stCondLst>
                            <p:childTnLst>
                              <p:par>
                                <p:cTn id="3698" nodeType="afterEffect" fill="hold" presetClass="exit" presetID="1">
                                  <p:stCondLst>
                                    <p:cond delay="1000"/>
                                  </p:stCondLst>
                                  <p:childTnLst>
                                    <p:set>
                                      <p:cBhvr>
                                        <p:cTn id="3699" dur="1" fill="hold">
                                          <p:stCondLst>
                                            <p:cond delay="0"/>
                                          </p:stCondLst>
                                        </p:cTn>
                                        <p:tgtEl>
                                          <p:spTgt spid="1732"/>
                                        </p:tgtEl>
                                        <p:attrNameLst>
                                          <p:attrName>style.visibility</p:attrName>
                                        </p:attrNameLst>
                                      </p:cBhvr>
                                      <p:to>
                                        <p:strVal val="hidden"/>
                                      </p:to>
                                    </p:set>
                                  </p:childTnLst>
                                </p:cTn>
                              </p:par>
                            </p:childTnLst>
                          </p:cTn>
                        </p:par>
                        <p:par>
                          <p:cTn id="3700" fill="hold">
                            <p:stCondLst>
                              <p:cond delay="10000"/>
                            </p:stCondLst>
                            <p:childTnLst>
                              <p:par>
                                <p:cTn id="3701" nodeType="afterEffect" fill="hold" presetClass="exit" presetID="1">
                                  <p:stCondLst>
                                    <p:cond delay="1000"/>
                                  </p:stCondLst>
                                  <p:childTnLst>
                                    <p:set>
                                      <p:cBhvr>
                                        <p:cTn id="3702" dur="1" fill="hold">
                                          <p:stCondLst>
                                            <p:cond delay="0"/>
                                          </p:stCondLst>
                                        </p:cTn>
                                        <p:tgtEl>
                                          <p:spTgt spid="1731"/>
                                        </p:tgtEl>
                                        <p:attrNameLst>
                                          <p:attrName>style.visibility</p:attrName>
                                        </p:attrNameLst>
                                      </p:cBhvr>
                                      <p:to>
                                        <p:strVal val="hidden"/>
                                      </p:to>
                                    </p:set>
                                  </p:childTnLst>
                                </p:cTn>
                              </p:par>
                            </p:childTnLst>
                          </p:cTn>
                        </p:par>
                        <p:par>
                          <p:cTn id="3703" fill="hold">
                            <p:stCondLst>
                              <p:cond delay="11000"/>
                            </p:stCondLst>
                            <p:childTnLst>
                              <p:par>
                                <p:cTn id="3704" nodeType="afterEffect" fill="hold" presetClass="exit" presetID="1">
                                  <p:stCondLst>
                                    <p:cond delay="1000"/>
                                  </p:stCondLst>
                                  <p:childTnLst>
                                    <p:set>
                                      <p:cBhvr>
                                        <p:cTn id="3705" dur="1" fill="hold">
                                          <p:stCondLst>
                                            <p:cond delay="0"/>
                                          </p:stCondLst>
                                        </p:cTn>
                                        <p:tgtEl>
                                          <p:spTgt spid="1730"/>
                                        </p:tgtEl>
                                        <p:attrNameLst>
                                          <p:attrName>style.visibility</p:attrName>
                                        </p:attrNameLst>
                                      </p:cBhvr>
                                      <p:to>
                                        <p:strVal val="hidden"/>
                                      </p:to>
                                    </p:set>
                                  </p:childTnLst>
                                </p:cTn>
                              </p:par>
                            </p:childTnLst>
                          </p:cTn>
                        </p:par>
                        <p:par>
                          <p:cTn id="3706" fill="hold">
                            <p:stCondLst>
                              <p:cond delay="12000"/>
                            </p:stCondLst>
                            <p:childTnLst>
                              <p:par>
                                <p:cTn id="3707" nodeType="afterEffect" fill="hold" presetClass="exit" presetID="1">
                                  <p:stCondLst>
                                    <p:cond delay="1000"/>
                                  </p:stCondLst>
                                  <p:childTnLst>
                                    <p:set>
                                      <p:cBhvr>
                                        <p:cTn id="3708" dur="1" fill="hold">
                                          <p:stCondLst>
                                            <p:cond delay="0"/>
                                          </p:stCondLst>
                                        </p:cTn>
                                        <p:tgtEl>
                                          <p:spTgt spid="1729"/>
                                        </p:tgtEl>
                                        <p:attrNameLst>
                                          <p:attrName>style.visibility</p:attrName>
                                        </p:attrNameLst>
                                      </p:cBhvr>
                                      <p:to>
                                        <p:strVal val="hidden"/>
                                      </p:to>
                                    </p:set>
                                  </p:childTnLst>
                                </p:cTn>
                              </p:par>
                            </p:childTnLst>
                          </p:cTn>
                        </p:par>
                        <p:par>
                          <p:cTn id="3709" fill="hold">
                            <p:stCondLst>
                              <p:cond delay="13000"/>
                            </p:stCondLst>
                            <p:childTnLst>
                              <p:par>
                                <p:cTn id="3710" nodeType="afterEffect" fill="hold" presetClass="exit" presetID="1">
                                  <p:stCondLst>
                                    <p:cond delay="1000"/>
                                  </p:stCondLst>
                                  <p:childTnLst>
                                    <p:set>
                                      <p:cBhvr>
                                        <p:cTn id="3711" dur="1" fill="hold">
                                          <p:stCondLst>
                                            <p:cond delay="0"/>
                                          </p:stCondLst>
                                        </p:cTn>
                                        <p:tgtEl>
                                          <p:spTgt spid="1728"/>
                                        </p:tgtEl>
                                        <p:attrNameLst>
                                          <p:attrName>style.visibility</p:attrName>
                                        </p:attrNameLst>
                                      </p:cBhvr>
                                      <p:to>
                                        <p:strVal val="hidden"/>
                                      </p:to>
                                    </p:set>
                                  </p:childTnLst>
                                </p:cTn>
                              </p:par>
                            </p:childTnLst>
                          </p:cTn>
                        </p:par>
                        <p:par>
                          <p:cTn id="3712" fill="hold">
                            <p:stCondLst>
                              <p:cond delay="14000"/>
                            </p:stCondLst>
                            <p:childTnLst>
                              <p:par>
                                <p:cTn id="3713" nodeType="afterEffect" fill="hold" presetClass="exit" presetID="1">
                                  <p:stCondLst>
                                    <p:cond delay="1000"/>
                                  </p:stCondLst>
                                  <p:childTnLst>
                                    <p:set>
                                      <p:cBhvr>
                                        <p:cTn id="3714" dur="1" fill="hold">
                                          <p:stCondLst>
                                            <p:cond delay="0"/>
                                          </p:stCondLst>
                                        </p:cTn>
                                        <p:tgtEl>
                                          <p:spTgt spid="1727"/>
                                        </p:tgtEl>
                                        <p:attrNameLst>
                                          <p:attrName>style.visibility</p:attrName>
                                        </p:attrNameLst>
                                      </p:cBhvr>
                                      <p:to>
                                        <p:strVal val="hidden"/>
                                      </p:to>
                                    </p:set>
                                  </p:childTnLst>
                                </p:cTn>
                              </p:par>
                            </p:childTnLst>
                          </p:cTn>
                        </p:par>
                        <p:par>
                          <p:cTn id="3715" fill="hold">
                            <p:stCondLst>
                              <p:cond delay="15000"/>
                            </p:stCondLst>
                            <p:childTnLst>
                              <p:par>
                                <p:cTn id="3716" nodeType="afterEffect" fill="hold" presetClass="exit" presetID="1">
                                  <p:stCondLst>
                                    <p:cond delay="1000"/>
                                  </p:stCondLst>
                                  <p:childTnLst>
                                    <p:set>
                                      <p:cBhvr>
                                        <p:cTn id="3717" dur="1" fill="hold">
                                          <p:stCondLst>
                                            <p:cond delay="0"/>
                                          </p:stCondLst>
                                        </p:cTn>
                                        <p:tgtEl>
                                          <p:spTgt spid="1726"/>
                                        </p:tgtEl>
                                        <p:attrNameLst>
                                          <p:attrName>style.visibility</p:attrName>
                                        </p:attrNameLst>
                                      </p:cBhvr>
                                      <p:to>
                                        <p:strVal val="hidden"/>
                                      </p:to>
                                    </p:set>
                                  </p:childTnLst>
                                </p:cTn>
                              </p:par>
                            </p:childTnLst>
                          </p:cTn>
                        </p:par>
                        <p:par>
                          <p:cTn id="3718" fill="hold">
                            <p:stCondLst>
                              <p:cond delay="16000"/>
                            </p:stCondLst>
                            <p:childTnLst>
                              <p:par>
                                <p:cTn id="3719" nodeType="afterEffect" fill="hold" presetClass="exit" presetID="1">
                                  <p:stCondLst>
                                    <p:cond delay="1000"/>
                                  </p:stCondLst>
                                  <p:childTnLst>
                                    <p:set>
                                      <p:cBhvr>
                                        <p:cTn id="3720" dur="1" fill="hold">
                                          <p:stCondLst>
                                            <p:cond delay="0"/>
                                          </p:stCondLst>
                                        </p:cTn>
                                        <p:tgtEl>
                                          <p:spTgt spid="1725"/>
                                        </p:tgtEl>
                                        <p:attrNameLst>
                                          <p:attrName>style.visibility</p:attrName>
                                        </p:attrNameLst>
                                      </p:cBhvr>
                                      <p:to>
                                        <p:strVal val="hidden"/>
                                      </p:to>
                                    </p:set>
                                  </p:childTnLst>
                                </p:cTn>
                              </p:par>
                            </p:childTnLst>
                          </p:cTn>
                        </p:par>
                        <p:par>
                          <p:cTn id="3721" fill="hold">
                            <p:stCondLst>
                              <p:cond delay="17000"/>
                            </p:stCondLst>
                            <p:childTnLst>
                              <p:par>
                                <p:cTn id="3722" nodeType="afterEffect" fill="hold" presetClass="exit" presetID="1">
                                  <p:stCondLst>
                                    <p:cond delay="1000"/>
                                  </p:stCondLst>
                                  <p:childTnLst>
                                    <p:set>
                                      <p:cBhvr>
                                        <p:cTn id="3723" dur="1" fill="hold">
                                          <p:stCondLst>
                                            <p:cond delay="0"/>
                                          </p:stCondLst>
                                        </p:cTn>
                                        <p:tgtEl>
                                          <p:spTgt spid="1724"/>
                                        </p:tgtEl>
                                        <p:attrNameLst>
                                          <p:attrName>style.visibility</p:attrName>
                                        </p:attrNameLst>
                                      </p:cBhvr>
                                      <p:to>
                                        <p:strVal val="hidden"/>
                                      </p:to>
                                    </p:set>
                                  </p:childTnLst>
                                </p:cTn>
                              </p:par>
                            </p:childTnLst>
                          </p:cTn>
                        </p:par>
                        <p:par>
                          <p:cTn id="3724" fill="hold">
                            <p:stCondLst>
                              <p:cond delay="18000"/>
                            </p:stCondLst>
                            <p:childTnLst>
                              <p:par>
                                <p:cTn id="3725" nodeType="afterEffect" fill="hold" presetClass="exit" presetID="1">
                                  <p:stCondLst>
                                    <p:cond delay="1000"/>
                                  </p:stCondLst>
                                  <p:childTnLst>
                                    <p:set>
                                      <p:cBhvr>
                                        <p:cTn id="3726" dur="1" fill="hold">
                                          <p:stCondLst>
                                            <p:cond delay="0"/>
                                          </p:stCondLst>
                                        </p:cTn>
                                        <p:tgtEl>
                                          <p:spTgt spid="1723"/>
                                        </p:tgtEl>
                                        <p:attrNameLst>
                                          <p:attrName>style.visibility</p:attrName>
                                        </p:attrNameLst>
                                      </p:cBhvr>
                                      <p:to>
                                        <p:strVal val="hidden"/>
                                      </p:to>
                                    </p:set>
                                  </p:childTnLst>
                                </p:cTn>
                              </p:par>
                            </p:childTnLst>
                          </p:cTn>
                        </p:par>
                        <p:par>
                          <p:cTn id="3727" fill="hold">
                            <p:stCondLst>
                              <p:cond delay="19000"/>
                            </p:stCondLst>
                            <p:childTnLst>
                              <p:par>
                                <p:cTn id="3728" nodeType="afterEffect" fill="hold" presetClass="exit" presetID="1">
                                  <p:stCondLst>
                                    <p:cond delay="1000"/>
                                  </p:stCondLst>
                                  <p:childTnLst>
                                    <p:set>
                                      <p:cBhvr>
                                        <p:cTn id="3729" dur="1" fill="hold">
                                          <p:stCondLst>
                                            <p:cond delay="0"/>
                                          </p:stCondLst>
                                        </p:cTn>
                                        <p:tgtEl>
                                          <p:spTgt spid="1722"/>
                                        </p:tgtEl>
                                        <p:attrNameLst>
                                          <p:attrName>style.visibility</p:attrName>
                                        </p:attrNameLst>
                                      </p:cBhvr>
                                      <p:to>
                                        <p:strVal val="hidden"/>
                                      </p:to>
                                    </p:set>
                                  </p:childTnLst>
                                </p:cTn>
                              </p:par>
                            </p:childTnLst>
                          </p:cTn>
                        </p:par>
                        <p:par>
                          <p:cTn id="3730" fill="hold">
                            <p:stCondLst>
                              <p:cond delay="20000"/>
                            </p:stCondLst>
                            <p:childTnLst>
                              <p:par>
                                <p:cTn id="3731" nodeType="afterEffect" fill="hold" presetClass="exit" presetID="1">
                                  <p:stCondLst>
                                    <p:cond delay="1000"/>
                                  </p:stCondLst>
                                  <p:childTnLst>
                                    <p:set>
                                      <p:cBhvr>
                                        <p:cTn id="3732" dur="1" fill="hold">
                                          <p:stCondLst>
                                            <p:cond delay="0"/>
                                          </p:stCondLst>
                                        </p:cTn>
                                        <p:tgtEl>
                                          <p:spTgt spid="1721"/>
                                        </p:tgtEl>
                                        <p:attrNameLst>
                                          <p:attrName>style.visibility</p:attrName>
                                        </p:attrNameLst>
                                      </p:cBhvr>
                                      <p:to>
                                        <p:strVal val="hidden"/>
                                      </p:to>
                                    </p:set>
                                  </p:childTnLst>
                                </p:cTn>
                              </p:par>
                            </p:childTnLst>
                          </p:cTn>
                        </p:par>
                        <p:par>
                          <p:cTn id="3733" fill="hold">
                            <p:stCondLst>
                              <p:cond delay="21000"/>
                            </p:stCondLst>
                            <p:childTnLst>
                              <p:par>
                                <p:cTn id="3734" nodeType="afterEffect" fill="hold" presetClass="exit" presetID="1">
                                  <p:stCondLst>
                                    <p:cond delay="1000"/>
                                  </p:stCondLst>
                                  <p:childTnLst>
                                    <p:set>
                                      <p:cBhvr>
                                        <p:cTn id="3735" dur="1" fill="hold">
                                          <p:stCondLst>
                                            <p:cond delay="0"/>
                                          </p:stCondLst>
                                        </p:cTn>
                                        <p:tgtEl>
                                          <p:spTgt spid="1720"/>
                                        </p:tgtEl>
                                        <p:attrNameLst>
                                          <p:attrName>style.visibility</p:attrName>
                                        </p:attrNameLst>
                                      </p:cBhvr>
                                      <p:to>
                                        <p:strVal val="hidden"/>
                                      </p:to>
                                    </p:set>
                                  </p:childTnLst>
                                </p:cTn>
                              </p:par>
                            </p:childTnLst>
                          </p:cTn>
                        </p:par>
                        <p:par>
                          <p:cTn id="3736" fill="hold">
                            <p:stCondLst>
                              <p:cond delay="22000"/>
                            </p:stCondLst>
                            <p:childTnLst>
                              <p:par>
                                <p:cTn id="3737" nodeType="afterEffect" fill="hold" presetClass="exit" presetID="1">
                                  <p:stCondLst>
                                    <p:cond delay="1000"/>
                                  </p:stCondLst>
                                  <p:childTnLst>
                                    <p:set>
                                      <p:cBhvr>
                                        <p:cTn id="3738" dur="1" fill="hold">
                                          <p:stCondLst>
                                            <p:cond delay="0"/>
                                          </p:stCondLst>
                                        </p:cTn>
                                        <p:tgtEl>
                                          <p:spTgt spid="1719"/>
                                        </p:tgtEl>
                                        <p:attrNameLst>
                                          <p:attrName>style.visibility</p:attrName>
                                        </p:attrNameLst>
                                      </p:cBhvr>
                                      <p:to>
                                        <p:strVal val="hidden"/>
                                      </p:to>
                                    </p:set>
                                  </p:childTnLst>
                                </p:cTn>
                              </p:par>
                            </p:childTnLst>
                          </p:cTn>
                        </p:par>
                        <p:par>
                          <p:cTn id="3739" fill="hold">
                            <p:stCondLst>
                              <p:cond delay="23000"/>
                            </p:stCondLst>
                            <p:childTnLst>
                              <p:par>
                                <p:cTn id="3740" nodeType="afterEffect" fill="hold" presetClass="exit" presetID="1">
                                  <p:stCondLst>
                                    <p:cond delay="1000"/>
                                  </p:stCondLst>
                                  <p:childTnLst>
                                    <p:set>
                                      <p:cBhvr>
                                        <p:cTn id="3741" dur="1" fill="hold">
                                          <p:stCondLst>
                                            <p:cond delay="0"/>
                                          </p:stCondLst>
                                        </p:cTn>
                                        <p:tgtEl>
                                          <p:spTgt spid="1718"/>
                                        </p:tgtEl>
                                        <p:attrNameLst>
                                          <p:attrName>style.visibility</p:attrName>
                                        </p:attrNameLst>
                                      </p:cBhvr>
                                      <p:to>
                                        <p:strVal val="hidden"/>
                                      </p:to>
                                    </p:set>
                                  </p:childTnLst>
                                </p:cTn>
                              </p:par>
                            </p:childTnLst>
                          </p:cTn>
                        </p:par>
                        <p:par>
                          <p:cTn id="3742" fill="hold">
                            <p:stCondLst>
                              <p:cond delay="24000"/>
                            </p:stCondLst>
                            <p:childTnLst>
                              <p:par>
                                <p:cTn id="3743" nodeType="afterEffect" fill="hold" presetClass="exit" presetID="1">
                                  <p:stCondLst>
                                    <p:cond delay="1000"/>
                                  </p:stCondLst>
                                  <p:childTnLst>
                                    <p:set>
                                      <p:cBhvr>
                                        <p:cTn id="3744" dur="1" fill="hold">
                                          <p:stCondLst>
                                            <p:cond delay="9"/>
                                          </p:stCondLst>
                                        </p:cTn>
                                        <p:tgtEl>
                                          <p:spTgt spid="17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3208</TotalTime>
  <Application>LibreOffice/24.8.2.1$Windows_X86_64 LibreOffice_project/0f794b6e29741098670a3b95d60478a65d05ef13</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2024-10-15T20:10:10Z</dcterms:modified>
  <cp:revision>205</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