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 building?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¿A quién está edificando Dios?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Dieu construit-il?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in you,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está en vosotros,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vous,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ἁγίου πνεύματός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his own body?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likewise the husband does not have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tiene el marido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pareillement,</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δὲ καὶ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God will do what us by His power?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¿Dios hará lo que nosotros con Su poder?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6:14, que fera Dieu par sa puissance?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will also raise us up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a nosotros nos levantará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ressuscitera aussi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ἡμᾶς ἐξεγερεῖ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What will each one receive?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recibirá cada uno?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que recevra chacun?</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each one will receive his own reward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cada uno recibirá su recompensa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chacun recevra sa propre récompense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τὸν ἴδιον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there is a difference between what two categories of people?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¿hay diferencia entre qué dos categorías de personas?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il y a une différence entre quelles deux catégories de personnes?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building.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edificio de Dios.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l'édifice de Dieu.</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οἰκοδομή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wife and a virgin.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casada y la doncella.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et la vierge: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γυνὴ ἡ ἄγαμος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we should not keep company or even eat with anyone named a brother who does what 6 things?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¿no debemos tener compañía ni siquiera comer con alguien llamado hermano que hace qué 6 cosas?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5:11, nous ne devrions pas tenir compagnie ni même manger avec quelqu’un nommé frère qui fait quelles 6 choses?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sexually immoral, or covetous, or an idolater, or a reviler, or a drunkard, or an extortioner—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fornicario, avaro, idólatra, maldiciente, borracho o ladrón;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impudique, ou cupide, ou idolâtre, ou outrageux, ou ivrogne, ou ravisseur,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ᾖ πόρνος ἢ πλεονέκτης ἢ εἰδωλολάτρης ἢ λοίδορος ἢ μέθυσος ἢ ἅρπαξ,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who sins against his own body?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¿quién peca contra su propio cuerpo?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6:18, qui pèche contre son propre corps?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commits sexual immorality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fornica,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se livre à l'impudicité</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πορνεύων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what words are used to compare the importance of judging angels to the importance of things that pertain to this life?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¿qué palabras se usan para comparar la importancia de juzgar a los ángeles con la importancia de las cosas que pertenecen a esta vida?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6:3, quels mots sont utilisés pour comparer l’importance de juger les anges à l’importance des choses qui ont trait à cette vie?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ne jugerions pas, à plus forte raison,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μήτιγε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Paul said each one will receive his own reward according to what?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Pablo dijo que cada uno recibirá su recompensa ¿según qué?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Paul dit que chacun recevra sa propre récompense en fonction de quoi?</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own labor.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 labor,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son propre travail.</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ἴδιον κόπον,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might have happened if Paul had presented the gospel with wisdom of words?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habría pasado si Pablo hubiera presentado el evangelio con sabiduría de palabras?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que se serait-il passé si Paul avait présenté l’Évangile avec la sagesse des mots?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7:40, who judges that a widow is happier if she remains as she is?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7:40, ¿quién juzga que una viuda es más feliz si permanece como está?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7:40, qui juge qu’une veuve est plus heureuse si elle reste telle qu’elle est?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the cross of Christ should be made of no effect.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 haga vana la cruz de Cristo.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la croix de Christ ne soit pas rendue vaine.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κενωθῇ ὁ σταυρὸς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4:21, Paul asked the Corinthians if they wanted him to come with a rod or in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4:21, Pablo preguntó a los corintios si querían que viniera con vara o en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4:21, Paul a demandé aux Corinthiens s’ils voulaient qu’il vienne avec une verge ou avec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in love and a spirit of gentleness?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espíritu de mansedumbre?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avec amour et dans un esprit de douceur?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ἐν ἀγάπῃ πνεύματί τε πραΰτητος;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to whom is Christ crucified a stumbling block?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¿para quién es Cristo crucificado una piedra de tropiezo?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pour qui le Christ crucifié est-il une pierre d’achoppement?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Jews a stumbling block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judíos ciertamente tropezadero,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scandale pour les Juifs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Ἰουδαίοις μὲν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fellow workers?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¿Quiénes son los colaboradores de Dios?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sont les collaborateurs de Dieu?</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are God’s fellow workers;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nosotros somos colaboradores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sommes ouvriers avec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γάρ ἐσμεν συνεργοί·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by what does Paul say he is not justified by?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¿por qué dice Pablo que no es justificado?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par quoi Paul dit-il qu’il n’est pas justifié?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of nothing against myself,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de nada tengo mala conciencia,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me sens coupable de rien;</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γὰρ ἐμαυτῷ σύνοιδα,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does what in his heart?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¿quién hace qué en su corazón?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 « Qui fait quoi dans son cœur fait bien?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judgment—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mi juicio,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suivant mon avis.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ἐμὴν γνώμην,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he who stands steadfast in his heart,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está firme en su corazón,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pris une ferme résolution,</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δὲ ἕστηκεν ἐν τῇ καρδίᾳ αὐτοῦ ἑδραῖος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servants of Christ. What was the other thing?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 siervos de Cristo. ¿Cuál fue la otra cosa?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des serviteurs du Christ. Quelle était l’autre chose?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stewards of the mysteries of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administradores de los misterios de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dispensateurs des mystères de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οἰκονόμους μυστηρίων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If anyone builds on this foundation with gold, silver, precious stone, wood, hay, and straw, What will become clear?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si alguno sobre este fundamento edifica con oro, plata, piedras preciosas, madera, heno y paja, ¿qué se aclarará?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si quelqu’un bâtit sur ce fondement avec de l’or, de l’argent, des pierres précieuses, du bois, du foin et de la paille, qu’est-ce qui deviendra clair?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one’s work will become clear;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obra de cada uno se hará manifiesta,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l'oeuvre de chacun sera manifestée;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ἑκάστου τὸ ἔργον φανερὸν γενήσεται,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2:4, Paul's speech and preaching were not with persuasive words of human wisdom but in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2:4, el discurso y la predicación de Pablo no fueron con palabras persuasivas de sabiduría humana pero ¿en qué?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2:4, le discours et la prédication de Paul ne reposaient pas sur des paroles persuasives de la sagesse humaine, mais en quoi?</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demonstration of the Spirit and of power,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 demostración del Espíritu y de poder,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une démonstration d'Esprit et de puissance,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ἀποδείξει πνεύματος καὶ δυνάμεως,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7:14, what happens to the unbelieving wife?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7:14, ¿Por quién es santificada la esposa incrédula?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7:14, qu’arrive-t-il à la femme incroyante?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husband;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marido.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sanctifiée par le frère;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ἡγίασται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7:6, what did Paul do as a concession not as a commandment?  Be specific.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7:6, ¿qué hizo Pablo como una concesión y no como un mandamiento? Se específico.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7:6, qu’est-ce que Paul a fait comme concession et non comme commandement ? Être spécifique.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5:5, Paul said that the Corinthian brethren should do what with the person who had performed the immoral sexual act?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5:5, Pablo dijo que los hermanos corintios ¿qué debían hacer con la persona que había realizado el acto sexual inmoral?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5:5, Paul a dit que les frères corinthiens devraient faire quoi avec la personne qui avait commis un acte sexuel immoral?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this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esto lo digo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cela</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the Lord's freedman?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liberto del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l'affranchi du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is called in the Lord while a slave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que en el Señor fue llamado siendo esclavo,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l'esclave qui a été appelé dans le Seigneur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ἐν κυρίῳ κληθεὶς δοῦλος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Paul asked a question to indicate who he said should not be circumcised. What question did he ask?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Pablo hizo una pregunta para indicar quiénes decía que no debían circuncidarse. ¿Qué pregunta hizo?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7:18, Paul a posé une question pour indiquer qui, selon lui, ne devrait pas être circoncis. Quelle question a-t-il posée?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anyone called while uncircumcised?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 llamado alguno siendo incircunciso?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quelqu'un a-t-il été appelé étant incirconcis,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ἀκροβυστίᾳ κέκληταί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it must be, a man and his virgin can do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es necesario, ¿qué pueden hacer el hombre y su virgen?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cela doit être le cas, que peuvent faire un homme et sa vierge?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them marry.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case.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marie.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γαμείτωσαν.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a husband and wife should not deprive one another except with what for when? (2 points)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el marido y la mujer no deben privarse el uno al otro sino ¿con qué y cuándo? (2 puntos)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un mari et une femme ne devraient pas se priver l’un l’autre, sauf avec quoi et pour quand ? (2 points)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deliver such a one to Satan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tal sea entregado a Satanás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qu'un tel homme soit livré à Satan</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παραδοῦναι τὸν τοιοῦτον τῷ Σατανᾷ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with consent for a time,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por algún tiempo de mutuo consentimiento,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d'un commun accord pour un temps,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μήτι ἂν ἐκ συμφώνου πρὸς καιρὸν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test each one's work?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pondrá a prueba el trabajo de cada uno?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mettra à l'épreuve le travail de chacun?</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fire will test each one’s work,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fuego la probará.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feu éprouvera ce qu'est l'oeuvre de chacun.</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πῦρ αὐτὸ δοκιμάσει.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6:10, what are the last 5 types of people Paul lists who will not inherit the kingdome of God?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6:10, ¿cuáles son los últimos cinco tipos de personas que Pablo enumera que no heredarán el reino de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6:10, quels sont les 7 derniers types de personnes que Paul énumère et qui n’hériteront pas du royaume de Dieu?</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thieves, nor covetous, nor drunkards, nor revilers, nor extortioners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los ladrones, ni los avaros, ni los borrachos, ni los maldicientes, ni los estafadores,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efféminés, ni les infâmes, ni les voleurs, ni les cupides, ni les ivrognes, ni les outrageux, ni les ravisseurs,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κλέπται οὔτε πλεονέκται, οὐ μέθυσοι, οὐ λοίδοροι, οὐχ ἅρπαγες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this book's readers to receive what two things from God our Father and the Lord Jesus Christ? (2 points)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los lectores de este libro recibieran dos cosas de Dios nuestro Padre y del Señor Jesucristo. (2 puntos)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les lecteurs de ce livre reçoivent quelles deux choses de Dieu notre Père et du Seigneur Jésus-Christ ? (2 points)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Grace to you and peace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 y paz a vosotros,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et la paix vous soient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χάρις ὑμῖν καὶ εἰρήνη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how important is keeping the commandments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importancia tiene guardar los mandamientos de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 est l’importance de respecter les commandements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what matters.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importa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tout.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was Paul thankful that he had baptized very few people in Corinth?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¿de qué estaba agradecido Pablo por haber bautizado a muy pocas personas en Corinto?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pourquoi Paul était-il reconnaissant d’avoir baptisé très peu de personnes à Corinthe?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for the stomach?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es para el estómago?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que l’estomac?</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anyone should say that I had baptized in my own name.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ninguno diga que fue bautizado en mi nombre.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personne ne dise que vous avez été baptisés en mon nom.</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μή τις εἴπῃ ὅτι εἰς τὸ ἐμὸν ὄνομα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Paul gives judgment concerning virgins as what kind of person?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¿Pablo juzga a las vírgenes como qué clase de persona?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Paul donne un jugement concernant les vierges : quel genre de personne?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one whom the Lord in His mercy has made trustworthy.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quien ha alcanzado misericordia del Señor para ser digno de confianza.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ayant reçu du Seigneur miséricorde pour être fidèle.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ἠλεημένος ὑπὸ κυρίου πιστὸς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3:17, What is a characteristic of God's temple?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3:17, ¿Cuál es una característica del templo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3:17, quelle est la caractéristique du temple de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temple of God is holy,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santo 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temple de Dieu est saint,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ναὸς τοῦ θεοῦ ἅγιός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you were enriched in everything by Him in what two areas? (2 points)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¿en qué dos áreas fuiste enriquecido por Él en todo? (2 puntos)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vous avez été enrichi en toutes choses par Lui dans quels deux domaines ? (2 points)</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all utterance and all knowledge,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toda palabra y en todo conocimiento,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concernent la parole et la connaissance,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λόγῳ καὶ πάσῃ 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3:13, What will make each one's work become clear?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3:13, ¿Qué hará que la obra de cada uno quede clara?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3:13, qu'est-ce qui rendra clair le travail de chacun?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Day will declare it,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día la pondrá al descubierto,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jour la fera connaître,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ἡμέρα δηλώσει·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Foods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alimentos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aliments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βρώματα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who did Paul, not the Lord, say should not divorce her husband who does not believe if he is willing to live with her?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¿a quién dijo Pablo, y no el Señor, que no debería divorciarse de su marido que no cree si está dispuesto a vivir con ella?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qui, selon Paul, et non le Seigneur, ne devrait pas divorcer de son mari qui ne croit pas s’il est prêt à vivre avec elle?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woman who has a husband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una mujer tiene marido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une femme a un mari</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γυνὴ εἴ τις ἔχει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7:28, a virgin does not sin even if she does what?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7:28, ¿una virgen no peca aunque haga qué?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7:28, une vierge ne pèche pas même si elle fait quoi?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 virgin marries, she has not sinned.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la doncella se casa, no peca;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la vierge s'est mariée, elle n'a point péché;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γήμῃ ἡ παρθένος, οὐχ ἥμαρτεν.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wife's body?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 la esposa?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7:4, qui a autorité sur le corps de la femme?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 why is Paul writing about the fact that it is good for a man not to touch a woman?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 ¿por qué Pablo escribe acerca del hecho de que es bueno que el hombre no toque a una mujer?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 pourquoi Paul écrit-il qu’il est bon pour un homme de ne pas toucher une femme?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husband does.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marido;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le mari;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Each other should take heed of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¿de qué deben cada uno mire?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à quoi les uns les autres devraient-ils faire attention?</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builds on it.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sobreedifica.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manière dont il bâtit dessus.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things of which you wrote to me: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 que me habéis preguntado por escrito, digo: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choses dont vous m'avez écrit,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ὧν ἐγράψατε,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why does he who is married care about the things of the world?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¿por qué el que está casado se preocupa por las cosas del mundo?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pourquoi celui qui est marié se soucie-t-il des choses du monde?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may please his wife.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cómo agradar a su mujer.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moyens de plaire à sa femme.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ἀρέσῃ τῇ γυναικί,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who is Christ's slave?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¿quién es el esclavo de 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qui est l'esclave du Christ?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he who is called while free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el que fue llamado siendo libre,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l'homme libre qui a été appelé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ὁμοίως ὁ ἐλεύθερος κληθεὶς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Who was with the corinthians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¿Quién estaba con los corintios?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2:3, qui était avec les Corinthiens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with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estuve entre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Moi-même j'étais auprès de vous dans un état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ἐγενόμην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6:6, in Corinth brother went to law against brother with what category of person as the judge?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6:6, en Corinto el hermano demandaba al hermano ¿con qué categoría de persona era el juez?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6:6, à Corinthe, un frère a intenté une action en justice contre son frère, avec quelle catégorie de personne en tant que juge?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before unbelievers!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hace ante los incrédulos!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devant des infidèles!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τοῦτο ἐπὶ ἀπίστων;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4:11, until what point in time are the apostles lacking many important things for living?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4:11, ¿hasta qué momento les faltan a los apóstoles muchas cosas importantes para vivir?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4:11, jusqu’à quel moment les apôtres manquent-ils de nombreuses choses importantes pour vivre?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present hour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el día de hoy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cette heure,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τῆς ἄρτι ὥρας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Paul asked the Corinthians to try to find at leas how many wise men among them?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Pablo pidió a los corintios que trataran de encontrar al menos ¿cuántos sabios había entre ellos?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Paul a demandé aux Corinthiens d’essayer de trouver au moins combien de sages parmi eux?</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even one,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entre vosotros ni uno solo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parmi vous pas un seul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ἔνι ἐν ὑμῖν οὐδεὶς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5:6, Paul asked a question about a little leaven leavens the whole lump.  What did he ask?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5:6, Pablo hizo una pregunta acerca de un poco de levadura fermenta toda la masa. ¿Qué preguntó?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5:6, Paul a posé une question à propos d’un peu de levain pour faire lever toute la pâte. Qu'a-t-il demandé?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sabéis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if we will judge angles we should judge what even much more?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si juzgamos los ángulos, ¿qué debemos juzgar y mucho más?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si nous jugeons les angles, que devrions-nous juger encore plus?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things that pertain to this life?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de esta vida?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de cette vie?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βιωτικά;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4:13, what do the apostles do even though they are defamed?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4:13, ¿qué hacen los apóstoles aunque sean difamados?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4:13, que font les apôtres même s’ils sont diffamés?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entreat.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respondemos con bondad;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parlons avec bonté;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Where is the spirit of the man?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¿Dónde está el espíritu del hombre?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où est l’esprit de l’homme?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him?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él?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lui?</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5:9, what did Paul say we should do with sexually immoral people?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5:9, ¿qué dijo Pablo que deberíamos hacer con las personas sexualmente inmorales?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5:9, que dit Paul que nous devrions faire avec les personnes sexuellement immorales?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7:31, who did Paul say should be as though they did not misusing it?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7:31, ¿quién dijo Pablo que debería ser como si no lo hubieran usado mal?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7:31, selon Paul, qui devrait être comme s’il n’en faisait pas un mauvais usage?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use this world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disfrutan de este mundo,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usent du monde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χρώμενοι τὸν κόσμον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in what way do the apostles labor?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¿de qué manera trabajan los apóstoles?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de quelle manière travaillent les apôtres?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working with our own hands.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trabajando con nuestras propias manos;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nos propres mains;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ἐργαζόμενοι ταῖς ἰδίαις χερσίν·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7:34, why does the unmarried woman care about the things of the Lord?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7:34, ¿por qué la mujer soltera se preocupa por las cosas del Señor?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7:34, pourquoi la femme célibataire se soucie-t-elle des choses du Seigneur?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she may be holy both in body and in spirit.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santa tanto en cuerpo como en espíritu;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sainte de corps et d'esprit;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ᾖ ἁγία καὶ τῷ σώματι καὶ 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do even though they are persecuted?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hacen los apóstoles a pesar de ser perseguidos?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 font les apôtres même s’ils sont persécutés?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endure;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soportamos.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supportons;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ἀνεχόμεθα,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keep company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os juntéis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ne pas avoir des relations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συναναμίγνυσθαι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what two things should you do since you were bought at a price?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¿qué dos cosas debes hacer ya que fuiste comprado por precio?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6:20, quelles deux choses devriez-vous faire puisque vous avez été acheté à un prix?</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glorify God in your body and in your spirit,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glorificad, pues, a Dios en vuestro cuerpo y en vuestro espíritu,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Glorifiez donc Dieu dans votre corps et dans votre esprit,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4:2, who needs to be found faithful?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4:2, ¿quién necesita ser hallado fiel?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4:2, qui doit être trouvé fidèle?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it is required in stewards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lo que se requiere de los administradores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ce qu'on demande des dispensateurs,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ὧδε λοιπὸν ζητεῖται ἐν τοῖς οἰκονόμοις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are foods for?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¿para qué sirven los alimentos?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à quoi servent les aliments?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stomach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para el vientre,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pour le ventre,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7:11, what should not be done to a wife?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7:11, ¿qué no se le debe hacer a una esposa?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7:11, que ne faut-il pas faire à une femme?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 husband is not to divorce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 marido no abandone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 mari ne répudie point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ἀφιέναι.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What does the Lord knows about  the thoughts of the wise?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¿Qué sabe el Señor de los pensamientos de los sabios?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que sait le Seigneur des pensées des sages?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6:20, who owns your body and your spirit?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6:20, ¿de quién es el dueño de tu cuerpo y de tu espíritu?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6:20, à qui appartiennent votre corps et votre esprit?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are God’s.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son de Dios.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appartiennent à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δοξάσατε δὴ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by what will God raise us up?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¿con qué nos resucitará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par quoi Dieu nous relèvera-t-il?</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His power.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su poder.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sa puissance.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δυνάμεως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Paul said the Corinthians should deliver the one who had performed the immoral sexual act to Satan when what power was with them?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Pablo dijo que los corintios debían entregar a Satanás al que había realizado el acto sexual inmoral, cuando ¿qué poder había con ellos?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5:4, Paul a dit que les Corinthiens devraient livrer à Satan celui qui avait commis un acte sexuel immoral, alors que quelle puissance était avec eux?</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power of our Lord Jesus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el poder de nuestro Señor Jesucristo,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la puissance de notre Seigneur Jésus,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δυνάμει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3:19, In the sight of God, what is the wisdom of this world?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3:19, ¿Cuál es la sabiduría de este mundo delante de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3:19, Aux yeux de Dieu, quelle est la sagesse de ce monde?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wisdom of this world is foolishness with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sabiduría de este mundo es insensatez ante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sagesse de ce monde est une folie devant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σοφία τοῦ κόσμου τούτου μωρία παρὰ τῷ θεῷ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they are futile.”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sabe que son vanos.»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sait qu'elles sont vaines.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εἰσὶν μάταιοι.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3:18, who should become a fool?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3:18, ¿quién debería volverse necio?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3:18, qui devrait devenir fou?</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among you seems to be wise in this age,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entre vosotros cree ser sabio en este mundo,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parmi vous pense être sage selon ce siècle,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σοφὸς εἶναι ἐν ὑμῖν ἐν τῷ αἰῶνι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4:12, what do the apostles endure?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4:12, ¿qué soportan los apóstoles?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4:12, qu’endurent les apôtres?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persecuted,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padecemos persecución,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persécutés,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διωκόμενοι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 through the grace of God you were enriched in all utterance and all knowledge even as what was confirmed in you?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 ¿por la gracia de Dios fuisteis enriquecidos en toda palabra y en todo conocimiento, así como lo que fue confirmado en vosotros?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par la grâce de Dieu, vous avez été enrichi de toute parole et de toute connaissance, comme ce qui a été confirmé en vous?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as the testimony of Christ was confirmed in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medida en que el testimonio acerca de Cristo ha sido confirmado entre vosotros,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témoignage de Christ ayant été solidement établi parmi vous,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τὸ μαρτύριον τοῦ Χριστοῦ ἐβεβαιώθη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said for all things are yours whether Paul or Apollos or Cephas or what else?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dijo porque todo es vuestro, ya sea Pablo, Apolos, Cefas o ¿qué más?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a dit que tout vous appartient, que ce soit Paul ou Apollos ou Céphas ou quoi d'autre?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the world or life or death,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el mundo, la vida o la muerte,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le monde, soit la vie, soit la mort,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Κηφᾶς εἴτε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watered?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¿A quién dice Pablo que regó?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arrosé?</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6:13, what is not for sexual immorality?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6:13, ¿qué no es apto para la inmoralidad sexual?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6:13, qu’est-ce qui n’est pas destiné à l’immoralité sexuelle?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body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cuerpo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corps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4:16, what did Paul urge the Corinthians to do?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4:16, ¿qué instó Pablo a los corintios a hacer?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4:16, qu’est-ce que Paul exhorte les Corinthiens à faire?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imitéis.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power over his own will, stands steadfast in his heart having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tiene poder sobre su propia voluntad, está firme en su corazón ¿teniendo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le pouvoir de sa propre volonté fait du bien, et qu’il demeure ferme dans son cœur.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no necessity,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tener compromiso que lo obligue,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contrainte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ἔχων ἀνάγκην,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We have received  the spirit who is from God so that we know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¿Hemos recibido el espíritu que viene de Dios para saber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2:12, Nous avons reçu l'esprit qui vient de Dieu pour que nous sachions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that have been freely given to us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ha concedido.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 données par sa grâce.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χαρισθέντα ἡμῖν·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what two things did Paul say was nothing?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dos cosas dijo Pablo que eran nada?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quelles sont les deux choses que Paul a dit n’être rien?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Circumcision is nothing and uncircumcision is nothing,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circuncisión nada significa, y la incircuncisión nada significa;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circoncision n'est rien, et l'incirconcision n'est rien,</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περιτομὴ οὐδέν ἐστιν, καὶ ἡ ἀκροβυστία οὐδέν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Apollos watered,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Apolos regó;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Apollos a arrosé,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Ἀπολλῶς ἐπότισεν,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what did Paul do with these things in relationship with himself and Apollos?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¿qué hizo Pablo con estas cosas en relación consigo mismo y con Apolos?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qu’a fait Paul de ces choses par rapport à lui-même et à Apollos?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figuratively transferred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he presentado como ejemplo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j'ai fait de ces choses une application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μετεσχημάτισα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 dare any of you to go to law before the unrighteous and not before the saints having what?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 ¿alguno de ustedes se atreve a acudir a la ley ante los injustos y no ante los santos teniendo qué?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 l’un de vous oserait-il aller en justice devant les injustes et non devant les saints, ayant quoi?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a matter against another,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tiene algo contra otro,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lorsqu'il a un différend avec un autre,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πρᾶγμα ἔχων πρὸς τὸν ἕτερον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has authority over the husband's body?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tiene autoridad sobre el cuerpo del marido?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a autorité sur le corps du mari?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wife does.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c'est la femme.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ἡ γυνή.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6:19, where is the Holy Spirit?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6:19, ¿dónde está el Espíritu Santo?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6:19, où est le Saint-Esprit?</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