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uncircumcised?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decía Pablo a todo aquel que fue llamado siendo incircunciso?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a été appelé alors qu’il était incirconcis?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