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what does Paul ask about the fact that your body is the temple of the Holy Spirit?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pregunta Pablo sobre el hecho de que tu cuerpo es templo del Espíritu Santo?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que demande Paul sur le fait que votre corps est le temple du Saint-Esprit?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or a sister is not under bondage in such cases.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está el hermano o la hermana sujeto a servidumbre en semejante caso,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 ou la soeur ne sont pas liés dans ces cas-là.</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δεδούλωται ὁ ἀδελφὸς ἢ ἡ ἀδελφὴ ἐν τοῖς τοιούτοις,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your body is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¿qué es tu cuerpo?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quoi est votre corps?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temple of the Holy Spirit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templo del Espíritu Santo,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temple du Saint Esprit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ναὸς 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their readers to receive grace and peace from whom? (2 points)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sus lectores recibieran gracia y paz ¿de quién? (2 puntos)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leurs lecteurs reçoivent la grâce et la paix de qui ? (2 points)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données de la part de Dieu notre Père et du Seigneur Jésus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Paul is writing that we should not do something with a certain category if person who is sexually immoral, or covetous, or an idolater, or a reviler, or a drunkard, or an extortioner?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Pablo está escribiendo que no debemos hacer algo con cierta categoría si somos una persona sexualmente inmoral, o avara, o idólatra, o injuriosa, o borracha, o ladrona.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Paul écrit que nous ne devrions pas faire quelque chose avec une certaine catégorie de personnes qui sont sexuellement immorales, ou cupides, ou idolâtres, ou outrageuses, ou ivrognes, ou extorqueurs?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with anyone named a brother,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juntéis con ninguno que, llamándose hermano,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ne pas avoir des relations avec quelqu'un qui, se nommant frère,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 ἐάν τις ἀδελφὸς ὀνομαζόμενος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two statements are similar to saying that each one has his own gift from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dos afirmaciones son similares a decir que cada uno tiene su propio don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quelles sont les deux déclarations similaires à dire que chacun a son propre don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in this manner and another in that.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a la verdad de un modo, y otro de otro.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l'un d'une manière, l'autre d'une autre.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μὲν οὕτως, ὁ δὲ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does each one have?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tiene cada uno?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qu’est-ce que chacun a?</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ignoráis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has his own gift from God,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tiene su propio don de Dios,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tient de Dieu un don particulier,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ἕκαστος ἴδιον ἔχει χάρισμα ἐκ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which grace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agradece a Dios por qué gracia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quelle grâce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was given to you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os fue dada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a été accordée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δοθείσῃ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asks are you unworthy to judge the smallest matter given what condition?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¿eres indigno de juzgar hasta el más mínimo asunto, en qué condiciones?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demande : êtes-vous indigne de juger la moindre chose, dans quelle condition?</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world will be judged by you,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el mundo ha de ser juzgado por vosotros,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c'est par vous que le monde est jugé,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 ἐν ὑμῖν κρίνεται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Chloe's household say was among the brethren in Corinth?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decía la casa de Cloe que había entre los hermanos de Corinto?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selon la maison de Chloé, qu’y avait-il parmi les frères de Corinthe?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are contentions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contiendas.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y a des disputes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ἔριδες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The fire will test each one's work to determine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¿El fuego probará el trabajo de cada uno para determinar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what sort it is.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sea la que sea,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ἑκάστου τὸ ἔργον ὁποῖόν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God has distributed to each one and as what else?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una persona debe andar como Dios le ha repartido a cada uno y ¿como qué más?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Dieu l’a distribué à chacun et comme quoi d’autre?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For what did God ordain the hidden wisdom?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¿Para qué dispuso Dios la sabiduría escondida?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pour quoi Dieu a-t-il ordonné la sagesse cachée?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has called each one,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según era cuando Dios lo llamó: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l'appel qu'il a reçu de Dieu.</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κέκληκεν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is one body with a harlot?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forma un solo cuerpo con la ramera?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6:16, qui forme un seul corps avec une prostituée?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is joined to a harlot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que se une con una ramera,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s'attache à la prostituée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κολλώμενος τῇ πόρνῃ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ask about the fact that the saints will judge the world.  What did he ask?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pregunta sobre el hecho de que los santos juzgarán al mundo. ¿Qué preguntó?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s’interroge sur le fait que les saints jugeront le monde. Qu'a-t-il demandé?</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who is faithful?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¿quién es fiel?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qui est fidèle?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is faithful,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Fiel es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est fidèle,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πιστὸς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how did Paul say people should be who use this world?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¿cómo dijo Pablo que deberían ser las personas que usan este mundo?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comment Paul dit-il que devraient être ceux qui utilisent ce monde?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not misusing it.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no lo disfrutaran,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n'en usant pas,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καταχρώμενοι·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a wife.  What question did he ask?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buscaran esposa. ¿Qué pregunta hizo?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de femme. Quelle question a-t-il posée?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glory,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gloria,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avait destinée pour notre gloire,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loosed from a wife?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libre de mujer?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n'es-tu pas lié à une femme,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λέλυσαι ἀπὸ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who told Paul that there were contentions among the brethren in Corinth?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¿quién le dijo a Pablo que había contiendas entre los hermanos en Corinto?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qui a dit à Paul qu’il y avait des querelles entre les frères de Corinthe?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of Chloe’s household,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de Cloé,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gens de Chloé,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τῶν Χλόης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this book's readers to receive what two things from God our Father and the Lord Jesus Christ? (2 points)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los lectores de este libro recibieran dos cosas de Dios nuestro Padre y del Señor Jesucristo. (2 puntos)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les lecteurs de ce livre reçoivent quelles deux choses de Dieu notre Père et du Seigneur Jésus-Christ ? (2 points)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does not happen for many wise according the the flesh, not many mighty, not many noble?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que n’arrive-t-il pas à beaucoup de sages selon la chair, à beaucoup de puissants, à beaucoup de nobles?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called.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avez été appelés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circumcised?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dijo Pablo a cualquiera que fuera llamado estando circuncidado?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était appelé alors qu’il était circoncis?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become uncircumcised.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circunciso.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demeure circoncis;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ἐπισπάσθω·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according to Paul's judgment how does a widow feel who remains as she is?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según el juicio de Pablo ¿cómo se siente una viuda que permanece como está?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selon le jugement de Paul, que ressent une veuve qui reste telle qu'elle est?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planted?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dice Pablo que plantó?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été planté?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she is happier if she remains as she is,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dichosa será si se queda así;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plus heureuse, néanmoins, si elle demeure comme elle est,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μακαριωτέρα δέ ἐστιν ἐὰν οὕτως μείνῃ,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Who God will destroy?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¿A quién destruirá Dios?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qui Dieu détruira?</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defiles the temple of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destruye el templo de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détruit le temple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τὸν ναὸν τοῦ θεοῦ φθείρει,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are the last 5 types of people Paul lists who will not inherit the kingdome of God?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¿cuáles son los últimos cinco tipos de personas que Pablo enumera que no heredarán el reino de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6:10, quels sont les 7 derniers types de personnes que Paul énumère et qui n’hériteront pas du royaume de Dieu?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thieves, nor covetous, nor drunkards, nor revilers, nor extortioners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ladrones, ni los avaros, ni los borrachos, ni los maldicientes, ni los estafadores,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efféminés, ni les infâmes, ni les voleurs, ni les cupides, ni les ivrognes, ni les outrageux, ni les ravisseurs,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κλέπται οὔτε πλεονέκται, οὐ μέθυσοι, οὐ λοίδοροι, οὐχ ἅρπαγες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does Paul say he concludes because the apostles have been made a spectacle to angels and men?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dice Pablo que concluye porque los apóstoles han sido un espectáculo para los ángeles y los hombres?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4:9, que dit Paul, qu’est-ce qu’il conclut parce que les apôtres ont été donnés en spectacle aux anges et aux hommes?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displayed us, the apostles, last,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nos ha puesto a nosotros los apóstoles en el último lugar,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fait de nous, apôtres, les derniers des hommes,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ἡμᾶς τοὺς ἀποστόλους ἐσχάτους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through what did Paul say that ne had begotten the Corinthians in Christ Jesus?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¿mediante qué dijo Pablo que había engendrado a los corintios en Cristo Jesús?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par quoi Paul dit-il qu’il a engendré les Corinthiens en Jésus-Christ?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gospel.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evangelio.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l'Évangile.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εὐαγγελίου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Who knows the thought of the wise?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¿Quién conoce el pensamiento de los sabios?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qui connaît la pensée du sage?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planted,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planté,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planté,</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ἐφύτευσα,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“The Lord knows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«El Señor conoce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Le Seigneur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Κύριος γινώσκει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phrase shows if Paul's friend Sosthenes male or female?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¿qué frase muestra si Sóstenes, el amigo de Pablo, es hombre o mujer?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quelle expression indique si Sosthène, l'ami de Paul, est un homme ou une femme?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brother,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frère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how are the apostles treated even though they bless other people?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¿cómo se trata a los apóstoles aunque bendicen a otras personas?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comment les apôtres sont-ils traités même s’ils bénissent d’autres personnes?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reviled,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maldicen,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injuriés,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λοιδορούμενοι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are you truly?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eres realmente?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qu’êtes-vous vraiment?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you truly are unleavened.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sois, sin levadura,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vous êtes sans levain,</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ἐστε ἄζυμοι.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Paul asked a question about a little leaven leavens the whole lump.  What did he ask?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Pablo hizo una pregunta acerca de un poco de levadura fermenta toda la masa. ¿Qué preguntó?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5:6, Paul a posé une question à propos d’un peu de levain pour faire lever toute la pâte. Qu'a-t-il demandé?</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stomach?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estómago?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l’estomac?</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to whom did Paul command that a wife is not to depart from her husband?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¿a quién le ordenó Pablo que la esposa no se aparte de su marido?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à qui Paul a-t-il ordonné qu’une femme ne se sépare pas de son mari?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Foods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alimentos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aliments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βρώματα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who raised up the Lord?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¿quién resucitó al Señor?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qui a suscité le Seigneur?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is willing to live with him even if what else is true?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el Señor, dijo que un hermano no debe divorciarse de su esposa si ella está dispuesta a vivir con él, incluso si ¿qué más es cierto?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c’est Paul, et non le Seigneur, qui a dit qu’un frère ne devrait pas divorcer de sa femme si elle est prête à vivre avec lui, même si qu’est-ce qui est vrai d’autre?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 brother has a wife who does not believe,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 algún hermano tiene una mujer que no es creyente,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frère a une femme non-croyante,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ἀδελφὸς γυναῖκα ἔχει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6:11, you were washed, sanctified, and justified by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6:11, ¿fuiste lavado, santificado y justificado por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6:11, par quoi avez-vous été lavé, sanctifié et justifié?</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Spirit of our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Espíritu de nuestro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l'Esprit de notre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ἐν τῷ πνεύματι τοῦ θεοῦ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foolishness?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necedad el mensaje de la cruz?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à qui le message de la croix est-il une folie?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perishing,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se pierden;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périssent;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λόγος γὰρ ὁ τοῦ σταυροῦ τοῖς μὲν ἀπολλυμένοις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persecuted?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 pesar de ser perseguidos?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persécutés?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the married I command,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unidos en matrimonio, mando,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sont mariés, j'ordonne,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γεγαμηκόσιν παραγγέλλω,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endure;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soportamos.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supportons;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3:23, To whom do you belong to?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3:23, ¿De quién sois?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à qui appartenez-vous?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Christ’s,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de Cristo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à Christ,</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6:9, what are the first 5 types of people Paul lists who will not inherit the kingdom of God?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6:9, ¿cuáles son los primeros 5 tipos de personas que Pablo enumera que no heredarán el reino de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6:9, quels sont les 3 premiers types de personnes énumérées par Paul qui n’hériteront pas du royaume de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fornicators, nor idolaters, nor adulterers, nor homosexuals, nor sodomites,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fornicarios, ni los idólatras, ni los adúlteros, ni los afeminados, ni los homosexuales,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impudiques, ni les idolâtres, ni les adultères,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πόρνοι οὔτε εἰδωλολάτραι οὔτε μοιχοὶ οὔτε μαλακοὶ οὔτε ἀρσενοκοῖται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who shall become one flesh?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¿quién será una sola carne?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qui deviendra une seule chair?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two,” He says,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dice la Escritura: «Los dos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est-il dit, les deux</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Ἔσονται γάρ, φησίν, οἱ δύο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a question about there not being a wise man among the Corinthians who would be able to judge between his brethren.  What did he ask?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hizo una pregunta acerca de que no había ningún hombre sabio entre los corintios que pudiera juzgar entre sus hermanos. ¿Qué preguntó?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posé la question de savoir s’il n’y avait pas parmi les Corinthiens un homme sage qui serait capable de juger entre ses frères. Qu'a-t-il demandé?</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so,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n'y</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have the apostles been made to be that is similar to saying they have been made the offscouring of all things?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fueron hechos los apóstoles que sea similar a decir que fueron hechos escoria de todas las cosas?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qu’est-ce que les apôtres ont été créés qui équivaut à dire qu’ils ont été rendus répugnants de toutes choses?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7:12, Paul, not the Lord said that a brother should not divorce his wife if she does not believe and what else is true?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7:12, Pablo, ¿no dijo el Señor que un hermano no debe divorciarse de su esposa si ella no cree y qué más es verdad?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7:12, Paul, le Seigneur n’a-t-il pas dit qu’un frère ne devrait pas divorcer de sa femme si elle ne croit pas, et qu’est-ce qui est vrai d’autre?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filth of the world,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escoria del mundo,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les balayures du monde,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περικαθάρματα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how did Paul know that Jeremiah the prophet said that he who glories should glory in the Lord?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¿cómo supo Pablo que el profeta Jeremías dijo que el que se gloría debe gloriarse en el Señor?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comment Paul savait-il que Jérémie le prophète avait dit que celui qui se glorifie devait se glorifier dans le Seigneur?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as it is written,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como está escrito: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comme il est écrit,</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whom should a husband not divorce?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¿de quién no debe divorciarse el marido?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de qui un mari ne devrait-il pas divorcer?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wife.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mujer.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femme.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ἄνδρα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she is willing to live with him,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ella consiente en vivir con él,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consente à habiter avec lui,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συνευδοκεῖ οἰκεῖν μετ’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when Christ sent Paul to preach the gospel, how was he told to present it?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cuando Cristo envió a Pablo a predicar el evangelio, ¿cómo se le dijo que lo presentara?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lorsque Christ a envoyé Paul prêcher l’Évangile, comment lui a-t-on demandé de le présenter?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wisdom of words,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sabiduría de palabras,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sans la sagesse du langage,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σοφίᾳ λόγου,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do?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¿qué debe hacer?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que doit-il faire?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become a fool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hágase ignorante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devienne fou,</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μωρὸς γενέσθω,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the wisdom of men but in whose power?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vuestra fe no debe estar en la sabiduría de los hombres, pero ¿en el poder de quién?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dans la sagesse des hommes, mais dans la puissance de qui?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the power of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el poder de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la puissance de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who should not touch a woman?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¿quién no debe tocar a una mujer?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qui ne devrait pas toucher une femme?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good for a man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Bueno le sería al hombre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pense qu'il est bon pour l'homme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καλὸν ἀνθρώπῳ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God has revealed the things he prepared for us through whom?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¿Dios ha revelado las cosas que preparó para nosotros a través de quién?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Dieu a révélé les choses qu’il nous a préparées par qui?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l'Esprit.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the Lord has called each one and as what else?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la persona debe andar como el Señor ha llamado a cada uno y ¿como qué más?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le Seigneur l’a appelé et comme quoi d’autre?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God has distributed to each one,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los dones que el Señor le repartió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part que le Seigneur lui a faite,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ἑκάστῳ ὡς ἐμέρισεν ὁ κύριος, ἕκαστον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words express Paul's confidence that God has displayed the apostles as men condemned to death?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palabras expresan la confianza de Pablo en que Dios ha mostrado a los apóstoles como hombres condenados a muerte?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quels mots expriment la confiance de Paul que Dieu a présenté les apôtres comme des hommes condamnés à mort?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think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según pienso,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ce me semble,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δοκῶ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was Paul called to be?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 qué fue llamado Pablo?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à quoi Paul était-il appelé?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apostle of Jesus Christ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apóstol de Jesucristo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apôtre de Jésus Christ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ἀπόστολος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words did Paul use to describe the people among whom Chloe's household had said there were contentions?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palabras usó Pablo para describir a las personas entre quienes la casa de Cloe había dicho que había contiendas?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quels mots Paul utilise-t-il pour décrire les personnes parmi lesquelles la maison de Chloé avait dit qu'il y avait des disputes?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my brethren,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vosotros, hermanos míos,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mes frères,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full?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que ya estás lleno?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rassasié?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rich!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sois ricos,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riches,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ἐπλουτήσατε,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7:8, to whom did Paul say by concession that it is good for them if they remain even as he is?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7:8, ¿a quiénes dijo Pablo por concesión que les conviene permanecer como él?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7:8, à qui Paul a-t-il dit par concession qu’il est bon pour eux s’ils restent tels que lui?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who are puffed up?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¿quiénes se envanecen?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4:18, qui est enflé d’orgueil?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some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Algunos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Quelques-uns se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δέ μου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reviled?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aunque sean injuriados?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injuriés?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bless;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bendecimos;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bénissons;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stewards of the mysteries of God. What was the other thing?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eran administradores de los misterios de Dios. ¿Cuál fue la otra cosa?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l’intendant des mystères de Dieu. Quelle était l’autre chose?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servants of Christ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servidores de Cristo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serviteurs de Christ,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ὑπηρέτας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gave the increase?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¿Quién dio el aumento?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qui a donné l’augmentation?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gave the increase.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crecimiento lo ha dado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 a fait croître,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ηὔξανεν·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does Paul consider the Corinthians?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considera Pablo a los corintios?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considère Paul comme les Corinthiens?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my beloved children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amonestaros como a hijos míos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mes enfants bien-aimés.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τέκνα μου ἀγαπητὰ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to the unmarried and to the widows: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 los solteros y a las viudas,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ne sont pas mariés et aux veuves,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τοῖς ἀγάμοις καὶ ταῖς χήραις,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where is the Holy Spirit?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¿dónde está el Espíritu Santo?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où est le Saint-Esprit?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in you,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está en vosotros,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vous,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ἁγίου πνεύματός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3 questions did Paul ask the brethren in Corinth to consider when he was pointing out the division that was among them? (3 points)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3 preguntas les pidió Pablo a los hermanos en Corinto que consideraran cuando estaba señalando la división que había entre ellos? (3 puntos)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quelles sont les trois questions que Paul a demandé aux frères de Corinthe de considérer lorsqu’il soulignait la division qui existait entre eux ? (3points)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 divided? Was Paul crucified for you? Or were you baptized in the name of Paul?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está dividido Cristo? ¿Fue crucificado Pablo por vosotros? ¿O fuisteis bautizados en el nombre de Pablo?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est-il divisé? Paul a-t-il été crucifié pour vous, ou est-ce au nom de Paul que vous avez été baptisés?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μεμέρισται ὁ Χριστός; μὴ Παῦλος ἐσταυρώθη ὑπὲρ ὑμῶν, ἢ εἰς τὸ ὄνομα Παύλου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 we not speak  among those who are mature?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no hablamos entre los maduros?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quoi ne parlons-nous pas parmi ceux qui sont mûrs?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the wisdom of this age,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sabiduría de este mundo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qui n'est pas de ce siècle,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οὐ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a slave can be made free what should he do?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un esclavo puede ser liberado, ¿qué debe hacer?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un esclave peut être affranchi, que doit-il faire?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use it.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aprovéchala,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profites-en plutôt.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χρῆσαι.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and Sosthenes say that the brethren in Corinth had done without them?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dijeron Pablo y Sóstenes que los hermanos de Corinto habían hecho sin ellos?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et Sosthène ont dit que les frères de Corinthe avaient fait sans eux?</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have reigned as kings without us—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nosotros reináis.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nous vous avez commencé à régner.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ἡμῶν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He who plants and he who waters are what?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son el que planta y el que riega?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que sont celui qui plante et celui qui arrose?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6:16, what question is asked about the fact that he who is joined to a harlot is one body with her?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6:16, ¿qué pregunta se hace sobre el hecho de que el que se une a una ramera es un solo cuerpo con ella?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6:16, quelle question est posée sur le fait que celui qui s’attache à une prostituée ne fait qu’un avec elle?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for a man to do what if he thinks he is behaving improperly toward his virgin, if she is past the flower of youth, and thus it must be?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que un hombre hiciera ¿qué pasa si piensa que se está comportando incorrectamente con su virgen, si ella ya pasó la flor de la juventud, y así debe ser?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acceptable pour un homme de faire quoi s'il pense qu'il se comporte mal envers sa vierge, si elle a dépassé la fleur de la jeunesse, et cela doit être ainsi?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do what he wishes.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haga lo que quiera,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fasse ce qu'il veut,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θέλει ποιείτω·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4:15, what did Paul say he did in Christ Jesus through the gospel for the Corinthians?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4:15, ¿qué dijo Pablo que hizo en Cristo Jesús mediante el evangelio para los corintios?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4:15, qu’est-ce que Paul dit avoir fait en Jésus-Christ à travers l’Évangile aux Corinthiens?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begotten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os engendré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moi qui vous ai engendrés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ὑμᾶς ἐγέννησα.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a stumbling block?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una piedra de tropiezo?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le Christ crucifié est-il une pierre d’achoppement?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Jews a stumbling block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judíos ciertamente tropezadero,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scandale pour les Juifs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μὲν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The holy spirit teaches, comparing what to what?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El espíritu santo enseña, ¿comparando qué con qué?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l’Esprit Saint enseigne, en comparant quoi à quoi?</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comparing spiritual things with spiritual.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acomodando lo espiritual a lo espiritual.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employant un langage spirituel pour les choses spirituelles.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πνευματικοῖς πνευματικὰ συγκρίνοντες.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una misma cosa,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égaux,</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having a matter against another, go to where and not before the saints?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vosotros, teniendo un asunto contra otro, se atreve a ir a donde y no delante de los santos?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avoir une affaire contre un autre, aller où que ce soit et non devant les saints?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 to law before the unrighteous,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llevar el asunto ante los injustos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ose-t-il plaider devant les injustes,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κρίνεσθαι ἐπὶ τῶν ἀδίκων,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who urged the Corinthians to imitate Paul?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¿quién instó a los corintios a imitar a Pablo?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qui a poussé les Corinthiens à imiter Paul?</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urge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ruego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en conjure donc,</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how did the Corinthians respond when they became aware of this sexual immorality instead of mourning?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¿cómo reaccionaron los corintios cuando se dieron cuenta de esta inmoralidad sexual en lugar de lamentarse?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5:2, comment les Corinthiens ont-ils réagi lorsqu’ils ont pris conscience de cette immoralité sexuelle au lieu de pleurer?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are puffed up,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estáis envanecidos.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enflés d'orgueil!</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ὑμεῖς πεφυσιωμένοι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were the names of the first two people in Corinth who Paul remembered baptizing?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¿cuáles eran los nombres de las dos primeras personas en Corinto que Pablo recordaba haber bautizado?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quels étaient les noms des deux premières personnes à Corinthe dont Paul se souvenait avoir baptisé?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Crispus and Gaius,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Crispo y a Gayo,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excepté Crispus et Gaïus,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Κρίσπον καὶ Γάϊον,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From whom have we received the things that have been freely  give to us?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¿De quién hemos recibido las cosas que nos han sido dadas gratuitamente?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de qui avons-nous reçu les choses qui nous ont été données gratuitement?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que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the Lord will do what in addition to revealing the counsels of the hearts when he comes?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hará el Señor además de revelar los consejos de los corazones cuando venga?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fera le Seigneur en plus de révéler les conseils des cœurs lorsqu’il viendra?</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not deceive himself?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no debe engañarse a sí mismo?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qui ne devrait pas se tromper?</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no one deceive himself.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Nadie se engañe a sí mismo;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nul ne s'abuse lui-même: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Μηδεὶς ἑαυτὸν ἐξαπατάτω·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say was not good?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dijo Pablo que no era bueno?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qui, selon Paul, n’était pas bon?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glorying is not good.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buena vuestra jactancia.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bien à tort que vous vous glorifiez.</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καλὸν τὸ καύχημα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what is a man supposed to do about Paul, Apollos, and Cephas in relation to the people who are servants of Christ and stewards of the mysteries of God?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¿qué se supone que debe hacer un hombre con Pablo, Apolos y Cefas en relación con el pueblo que es siervo de Cristo y mayordomo de los misterios de Dios?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 qu’est-ce qu’un homme est censé faire à propos de Paul, Apollos et Céphas par rapport aux personnes qui sont des serviteurs du Christ et des intendants des mystères de Dieu?</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consider us,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consideren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qu'on nous regarde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ἡμᾶς λογιζέσθω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what should we certainly not do with the members of Christ?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¿qué ciertamente no debemos hacer con los miembros de Cristo?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6:15, que ne devrions-nous certainement pas faire avec les membres du Christ?</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make them members of a harlot?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haré miembros de una ramera?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en faire les membres d'une prostituée?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ποιήσω πόρνης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man gets married what does he not do?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el hombre se casa, ¿qué no hace?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un homme se marie, que ne fait-il pas?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does not sin;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peca: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pèche point;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both bring to light the hidden things of darkness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aclarará también lo oculto de las tinieblas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mettra en lumière ce qui est caché dans les ténèbres,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φωτίσει τὰ κρυπτὰ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who will glory in God's presence?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se gloriará en la presencia de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qui se glorifiera en présence de Dieu?</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flesh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nadie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nulle chair</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σὰρξ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said " when one says, I am of Paul and another I am of Apollos , are you not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dijo “cuando uno dice: Yo soy de Pablo y otro soy de Apolos, ¿no sois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dit : « Quand l’un dit : Je suis de Paul et l’autre je suis d’Apollos, n’est-ce pas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charnels,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how does Paul express his confidence that it is good for a man to remain as he is?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¿cómo expresa Pablo su confianza en que es bueno para el hombre permanecer como está?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comment Paul exprime-t-il sa conviction qu’il est bon pour un homme de rester tel qu’il est?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suppose therefore that this is good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esto por bueno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donc ce que j'estime bon,</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νομίζω οὖν τοῦτο καλὸν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The eye has not seen and the ear has not heard the things that God prepare for Who?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El ojo no vio y el oído no oyó las cosas que Dios prepara ¿Para quién?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l’œil n’a pas vu et l’oreille n’a pas entendu les choses que Dieu prépare pour qui?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love Him.”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lo aman.»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l'aiment.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ἀγαπῶσιν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7:15, if the unbelieving spouse departs, what happens to the believer?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7:15, si el cónyuge incrédulo se marcha, ¿qué le sucede al creyente?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7:15, si le conjoint non croyant s’en va, qu’arrive-t-il au croyant?</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