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all things?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todas las cosas?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toutes choses?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same Spirit,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mismo Espíritu.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même Esprit;</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 in addition to the brothers of the Lord took along a believing wife?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 además de los hermanos del Señor llevó consigo una esposa creyente?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 apôtre, outre les frères du Seigneur, a emmené avec lui une épouse croyante?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Cephas?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Cefas?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Céphas?</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Κηφᾶς;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should be done if it is shameful for a woman to be shorn or shaved?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se debe hacer si a una mujer le resulta vergonzoso ser rapada o rapada?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 faut-il faire s’il est honteux pour une femme d’être tondue ou rasée?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her be covered.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se cubra.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se voile.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κατακαλυπτέσθω.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what does everyone do who competes for the prize?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¿qué hace todo aquel que compite por el premio?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que font tous ceux qui concourent pour le prix?</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temperate in all things.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se abstiene;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s'imposent toute espèce d'abstinences,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ἐγκρατεύεται,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who essentially always drinks of the milk of the flock?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¿quién esencialmente bebe siempre de la leche del rebaño?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qui boit toujours du lait du troupeau?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who tends a flock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quién apacienta el rebaño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est-ce qui fait paître un troupeau,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ποιμαίνει ποίμνην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asked if he had not seen?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había visto?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 n’avait pas vu?</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all things,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cual proceden todas las cosas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viennent toutes choses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 not seen Jesus Christ our Lord?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he visto a Jesús el Señor nuestro?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N'ai-je pas vu Jésus notre Seigneur?</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Ἰησοῦν τὸν κύριον ἡμῶν ἑόρακα;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edifies?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edifica?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édifie?</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love edifies.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amor edifica.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charité édifie.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ἀγάπη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Accoridng to 1 Corinthians 9:13, what do those who serve at the alter eat?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sirven en el altar?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que mangent ceux qui servent à l’autel?</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 of the offerings of the altar?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altar participan?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part à l'autel?</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θυσιαστηρίῳ συμμερίζονται;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what words introduce the quote from Exodus saying that the people sat down to eat and drink, and rose up to play?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¿qué palabras introducen la cita del Éxodo que dice que el pueblo se sentó a comer y beber, y se levantó para jugar?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10:7, quels mots introduisent la citation de l’Exode disant que le peuple s’assit pour manger et boire, et se leva pour jouer?</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está escrito: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what statement is made in parallel with saying that man is the image and glory of God?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¿qué declaración se hace en paralelo con decir que el hombre es imagen y gloria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quelle déclaration est faite en parallèle avec le fait de dire que l’homme est l’image et la gloire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is the glory of man.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mujer es gloria del varón,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tandis que la femme est la gloire de l'homme.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γυνὴ δὲ δόξα ἀνδρός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what does Paul not want for us?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¿qué es lo que Pablo no quiere para nosotros?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10:20, qu’est-ce que Paul ne veut pas pour nous?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partakes of the offerings of the alter?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 participa de las ofrendas del altar?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qui participe aux offrandes de l’autel?</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do not want you to have fellowship with demons.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quiero que vosotros os hagáis partícipes con los demonios.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je ne veux pas que vous soyez en communion avec les démons.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δὲ ὑμᾶς κοινωνοὺς τῶν δαιμονίων γίνεσθαι.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one God?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único Dios?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Dieu unique?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Father,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Padre,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Père,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us?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nosotros?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nous?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for Him;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para quien nosotros existimos;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pour qui nous sommes,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εἰς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10:14, from what should we flee?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10:14, ¿de qué debemos huir?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10:14, de quoi devrions-nous fuir?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flee from idolatry.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huid de la idolatría.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fuyez l'idolâtrie.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φεύγετε ἀπὸ τῆς εἰδωλολατρίας.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serve at the altar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los que sirven al altar,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servent à l'autel</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τῷ θυσιαστηρίῳ παρεδρεύοντες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what did Paul say would be the result if he preaches the gospel?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¿cuál dijo Pablo que sería el resultado si predica el evangelio?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selon Paul, quel serait le résultat s’il prêche l’Évangile?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nothing to boast of,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por qué gloriarme,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moi un sujet de gloire,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μοι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what does a person do to himself if he eats and drinks in an unworthy manner the Lord's Supper?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¿qué se hace una persona a sí misma si come y bebe de manera indigna la Cena del Señor?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11:29, Que se fait-il à lui-même s'il mange et boit la Sainte Cène sans discerner le corps du Seigneur?</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eats and drinks judgment to himself,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juicio come y bebe para sí.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 et boit un jugement contre lui-même.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κρίμα ἑαυτῷ ἐσθίει καὶ πίνει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10:32, what three categories of people did Paul say we should give no offense to?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10:32, ¿a qué tres categorías de personas dijo Pablo que no deberíamos ofender?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10:32, à quelles trois catégories de personnes Paul dit-il que nous ne devrions pas offenser?</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either to the Jews or to the Greeks or to the church of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a judíos ni a gentiles ni a la iglesia de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aux Grecs, ni aux Juifs, ni à l'Église de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Ἰουδαίοις γίνεσθε καὶ Ἕλλησιν καὶ τῇ ἐκκλησίᾳ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by what means is one given the word of wisdom?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da a uno la palabra de sabiduría?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par quels moyens reçoit-on la parole de sagesse?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Spirit,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dada por el Espíritu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donnée par l'Esprit</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12:14, in fact the body is not one member but what?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12:14, en realidad el cuerpo no es un solo miembro pero ¿qué?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12:14, en fait le corps n’est pas un seul membre mais quoi?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12:30, what are 3 questions about types of members that God has appointed?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12:30, ¿cuáles son 3 preguntas sobre los tipos de miembros que Dios ha designado?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12:30, quelles sont les trois questions sur les types de membres que Dieu a nommés?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many.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muchos.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est formé de plusieurs membres.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πολλά.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11:14, what teaches you that if a man has long hair it is a dishonor to him?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11:14, ¿qué te enseña que si un hombre tiene el pelo largo, es una deshonra para él?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11:14, qu’est-ce qui vous enseigne que si un homme a les cheveux longs, c’est un déshonneur pour lui?</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even nature itself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naturaleza misma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nature elle-même ne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φύσις αὐτὴ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why did Paul become as under the law?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¿por qué Pablo llegó a estar como bajo la ley?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pourquoi Paul est-il devenu comme sous la loi?</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under the law;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sujetos a la Ley;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sous la loi;</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ὑπὸ νόμον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what did Paul do that he might be all means save some people?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¿qué hizo Pablo para poder salvar a algunas personas?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qu’a fait Paul pour pouvoir sauver certaines personnes?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all things to all men,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me he hecho de todo,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fait tout à tous,</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πᾶσιν γέγονα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have gifts of healings? Do all speak with tongues? Do all interpret?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¿Tienen todos dones de sanidad? ¿Hablan todos lenguas? ¿Interpretan todos?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ont-ils le don des miracles? Tous ont-ils le don des guérisons? Tous parlent-ils en langues? Tous interprètent-ils?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χαρίσματα ἔχουσιν ἰαμάτων; μὴ πάντες γλώσσαις λαλοῦσιν; μὴ πάντες διερμηνεύουσιν;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Lord Jesus Christ and us?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Señor Jesucristo y nosotros?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Seigneur Jésus-Christ et nous?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whom we live.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quien nosotros también existimos.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qui nous sommes.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δι’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10:25, why did Paul say we should ask no questions about the meat sold in the market?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10:25, ¿por qué dijo Pablo que no deberíamos hacer preguntas sobre la carne que se vende en el mercado?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10:25, pourquoi Paul a-t-il dit que nous ne devrions poser aucune question sur la viande vendue au marché?</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conscience’ sake;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motivos de conciencia,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motif de conscience;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did Paul say about the way the brethren in Corinth remembered Paul and kept the traditions he delivered to them?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¿qué dijo Pablo acerca de la forma en que los hermanos de Corinto recordaban a Pablo y guardaban las tradiciones que les transmitió?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qu’a dit Paul sur la façon dont les frères de Corinthe se souvenaient de Paul et respectaient les traditions qu’il leur avait transmises?</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praise you, brethren,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alabo, hermanos,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loue de 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Ἐπαινῶ δὲ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Knowledge through the Spirit?  Be specific.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 se le da la palabra de Conocimiento por medio del Espíritu? Se específico.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connaissance par l’Esprit ? Être spécifique.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 if they were not?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eran?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s’ils ne l’étaient pas?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become a stumbling block to those who are weak?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convertirse en piedra de tropiezo para los débiles?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qu’est-ce qui pourrait devenir une pierre d’achoppement pour ceux qui sont faibles?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beware lest somehow this liberty of yours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procurad que esta libertad vuestra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Prenez garde, toutefois, que votre liberté</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βλέπετε δὲ μή πως ἡ ἐξουσία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two reasons did Paul give explaining why you should not eat food you've heard was offered to idols?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dos razones dio Pablo para explicar por qué no debes comer alimentos que has oído que se ofrecen a los ídolos?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10:28, quelles sont les deux raisons données par Paul pour expliquer pourquoi vous ne devriez pas manger de la nourriture dont vous avez entendu dire qu’elle était offerte aux idoles?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sake of the one who told you, and for conscience’ sake;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aquel que lo declaró y por motivos de conciencia,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celui qui a donné l'avertissement, et à cause de la conscience.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ἐκεῖνον τὸν μηνύσαντα καὶ τὴν συνείδησιν·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asked to judge if it is proper for a woman to pray to God with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se nos pide que juzguemos si es apropiado que una mujer ore a Dios ¿con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11:13, on nous demande de juger s’il est convenable qu’une femme prie Dieu avec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her head uncovered?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cubrirse la cabeza?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être voilée?</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ἀκατακάλυπτον 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what is man in comparison to woman in the Lord?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¿qué es el hombre en comparación con la mujer en el Señor?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qu’est-ce que l’homme par rapport à la femme dans le Seigneur?</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neither is man independent of woman,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el varón es sin la mujer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femme n'est point sans l'homme,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γυνὴ χωρὶς ἀνδρὸς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10:11, what statement means about the same thing as saying they were written for our admonition?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10:11, ¿qué declaración significa más o menos lo mismo que decir que fueron escritos para nuestra amonestación?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10:11, que signifie à peu près la même chose que de dire qu’ils ont été écrits pour notre avertissement?</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my work in the Lord?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vosotros mi obra en el Señor?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mon oeuvre dans le Seigneur?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ἔργον μου ὑμεῖς ἐστε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all these things happened to them as examples,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Todas estas cosas les acontecieron como ejemplo,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leur sont arrivées pour servir d'exemples,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δὲ τυπικῶς συνέβαινεν ἐκείνοις,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what did Paul do that he might win the more?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¿qué hizo Pablo para ganar más?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qu’a fait Paul pour gagner davantage?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made myself a servant to all,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siervo de todos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rendu le serviteur de tous,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ἐμαυτὸν ἐδούλωσα,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does the Holy Spirit enable people to say?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permite el Espíritu Santo que la gente diga?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qu’est-ce que le Saint-Esprit permet aux gens de dire?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Jesus is Lord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«¡Jesús es el Señor!»,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le Seigneur!</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Κύριος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we bestow greater honor on which members of the body?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miembros del cuerpo otorgamos mayor honor?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à quels membres du corps accordons-nous le plus d’honneur?</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think to be less honorable,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nos parecen menos dignos,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estimons être les moins honorables du corps,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ἃ δοκοῦμεν ἀτιμότερα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where did Paul say that it was recorded that you shall not muzzle an ox while it treads out the grain?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¿dónde dijo Pablo que estaba registrado que no se pondrá bozal al buey mientras trilla?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où Paul a-t-il dit qu’il a été écrit qu’il ne faut pas museler un bœuf pendant qu’il foule le grain?</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has about the same meaning as saying woman from man?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tiene aproximadamente el mismo significado que decir mujer de hombre?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quelle affirmation a à peu près la même signification que de dire la femme d’un homme?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in the law of Moses,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de Moisés está escrito: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dans la loi de Moïse: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τῷ Μωϋσέως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what did Paul say does not commend us to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¿qué dijo Pablo que no nos recomienda ante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8:8, qu’est-ce qui, selon Paul, ne nous recommande pas à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food does not commend us to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la vianda no nos hace más aceptos ante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un aliment qui nous rapproche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βρῶμα δὲ ἡμᾶς οὐ παραστήσει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10:16, what do we do with the cup of blessing?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10:16, ¿qué hacemos con la copa de bendición?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10:16, que faisons-nous de la coupe de bénédiction?</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we bless,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bendecimos,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nous bénissons,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εὐλογοῦμεν,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woman for the man.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la mujer por causa del varón.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femme a été créée à cause de l'homme.</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γυνὴ διὰ τὸν ἄνδρα.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Paul said we should not eat what is set before us if what happens?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Pablo dijo que no debemos comer lo que se nos ponga delante, si ¿qué sucede?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Paul a dit que nous ne devrions pas manger ce qui nous est proposé si que se passe-t-il?</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says to you, “This was offered to idols,”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alguien os dice: «Esto fue sacrificado a los ídolos»,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quelqu'un vous dit: Ceci a été offert en sacrifice!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δέ τις ὑμῖν εἴπῃ· Τοῦτο ἱερόθυτόν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8:3, who knows the person that loves God? Be specific.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8:3, ¿quién conoce a la persona que ama a Dios? Se específico.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8:3, qui connaît la personne qui aime Dieu ? Être spécifique.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this one is known by Him.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conocido por él.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celui-là est connu de lui. -</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οὗτος ἔγνωσται ὑπ’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11:11, in what way are man and woman not independent of each other?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11:11, ¿de qué manera el hombre y la mujer no son independientes el uno del otro?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11:11, en quoi l’homme et la femme ne sont-ils pas indépendants l’un de l’autre?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why did Paul become as without law and yet was still under the law toward God and Christ?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¿por qué Pablo quedó como sin ley y aún así estaba bajo la ley para con Dios y Cristo?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pourquoi Paul est-il devenu sans loi et pourtant il était toujours sous la loi envers Dieu et Christ?</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without law;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sin Ley.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sans loi.</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κερδάνω τοὺς ἀνόμους·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what happens if a man prays or prophesies having his head covered?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¿qué pasa si un hombre ora o profetiza teniendo la cabeza cubierta?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se passe-t-il si un homme prie ou prophétise en ayant la tête couverte?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dishonors his head.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deshonra su cabeza.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déshonore son chef.</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καταισχύνει τὴν κεφαλὴν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for whom should the members have the same care?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quiénes deben tener el mismo cuidado los miembros?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 qui les membres devraient-ils avoir le même soin?</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another.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otros.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uns des autres.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αὐτὸ ὑπὲρ ἀλλήλων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to what group of people did Paul become as under the law?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¿para qué grupo de personas llegó a estar Pablo bajo la ley?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à quel groupe de personnes Paul est-il devenu comme sous la loi?</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are under the law, as under the law,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que están sujetos a la Ley (aunque yo no esté sujeto a la Ley) como sujeto a la Ley,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ceux qui sont sous la loi, comme sous la loi (quoique je ne sois pas moi-même sous la loi),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Ἰουδαίους κερδήσω· τοῖς ὑπὸ νόμον ὡς ὑπὸ νόμον, μὴ ὢν αὐτὸς ὑπὸ νόμον,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10:20, to what do the Gentiles sacrifice?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10:20, ¿a qué sacrifican los gentiles?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10:20, à quoi les Gentils sacrifient-ils?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sacrifice to demons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demonios lo sacrifican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 le sacrifie à des démons,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δαιμονίοις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10:22, if we were to partake of the cup of the Lord and the cup of demons, how would the Lord feel?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10:22, si participáramos de la copa del Señor y de la copa de los demonios, ¿cómo se sentiría el Señor?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10:22, si nous devions prendre part à la coupe du Seigneur et à la coupe des démons, que ressentirait le Seigneur?</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we provoke the Lord to jealousy?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provocaremos a celos al Señor?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Voulons-nous provoquer la jalousie du Seigneur?</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παραζηλοῦμεν τὸν κύριον;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why did God give greater honor to the part which lacks it?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¿por qué Dios dio mayor honor a la parte que carece de él?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pourquoi Dieu a-t-il accordé plus d’honneur à la partie qui en manque?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can say that Jesus is Lord without the Holy Spirit?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puede decir que Jesús es el Señor sin el Espíritu Santo?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peut dire que Jésus est Seigneur sans le Saint-Esprit?</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 one can say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tampoco nadie puede exclamar: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nul ne peut dire: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οὐδεὶς δύναται εἰπεῖν·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what are necessary even though they might seem to be weaker?  Be specific.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son necesarios aunque parezcan más débiles? Se específico.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qu’est-ce qui est nécessaire même s’il semble plus faible ? Être spécifique.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those members of the body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miembros del cuerpo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 du corps</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δοκοῦντα μέλη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has nothing to boast of if he does what?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no tiene nada de qué jactarse si hace ¿qué?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Paul a dit qu’il n’avait aucune raison de se vanter s’il faisait quoi?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I preach the gospel,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anuncio el evangelio,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j'annonce l'Évangile,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γὰρ εὐαγγελίζωμαι,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where has God set the members just as He pleased?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¿dónde ha colocado Dios los miembros tal como Él quiso?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où Dieu a-t-il placé les membres comme Il l’entendait?</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body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cuerpo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corps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there should be no schism in the body, but that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haya divisiones en el cuerpo, sino que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qu'il n'y ait pas de division dans le corps, mais que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ᾖ σχίσμα ἐν τῷ σώματι,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why is hair given to a woman in addition to being a glory to her?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¿Por qué se le da cabello a la mujer?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pourquoi les cheveux sont-ils donnés à une femme en plus d’être une gloire pour elle?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 covering.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lugar de velo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voile?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ἀντὶ περιβολαίου δέδοται.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11:21, what two things were the result of each one taking his own supper ahead of others? (2 points)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11:21, ¿qué dos cosas fueron el resultado de que cada uno tomara su propia cena antes que los demás? (2 puntos)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11:21, quelles sont les deux conséquences du fait que chacun prenne son propre souper avant les autres ? (2 points)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is hungry and another is drunk.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mientras uno tiene hambre, otro se embriaga.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l'un a faim, tandis que l'autre est ivre.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ὃς μὲν πεινᾷ, ὃς δὲ μεθύει.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what two things did Paul praise the brethren in Corinth for doing?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¿por qué dos cosas elogió Pablo a los hermanos de Corinto?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 pour quelles deux choses Paul a-t-il félicité les frères de Corinthe?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remember me in all things and keep the traditions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en todo os acordáis de mí y retenéis las instrucciones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vous vous souvenez de moi à tous égards, et de ce que vous retenez mes instructions telles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πάντα μου μέμνησθε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in addition to the body, what has many members but are one body?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además del cuerpo, ¿qué tiene muchos miembros sino un solo cuerpo?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12:12, en plus du corps, qu’est-ce qui a plusieurs membres mais qui ne forme qu’un seul corps?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Christ.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Cristo,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Christ.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what did Paul want to do so that he wouldn't abuse his authority in the gospel?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¿qué quería hacer Pablo para no abusar de su autoridad en el evangelio?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que voulait faire Paul pour ne pas abuser de son autorité dans l’Évangile?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may present the gospel of Christ without charge,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presente gratuitamente el evangelio de Cristo,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d'offrir gratuitement l'Évangile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ἀδάπανον θήσω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1Corinthians 10:5, how do we know that God was not well pleased with most of our fathers?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10:5, ¿cómo sabemos que Dios no se agradó de la mayoría de nuestros padres?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1Corinthiens 10:5, comment savons-nous que Dieu n’était pas très content de la plupart de nos pères?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their bodies were scattered in the wilderness.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quedaron tendidos en el desierto.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puisqu'ils périrent dans le désert.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κατεστρώθησαν γὰρ ἐν τῇ ἐρήμῳ.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one Spirit we were all baptized into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un solo Espíritu fuimos todos bautizados en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12:13, dans quel seul Esprit avons-nous tous été baptisés?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into one body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cuerpo,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former un seul corps,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πάντες εἰς ἓν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11:10, what did Paul say logically flows from the fact that woman was made from man?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11:10, ¿qué dijo Pablo que se deriva lógicamente del hecho de que la mujer fue hecha del hombre?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11:10, selon Paul, qu’est-ce qui découle logiquement du fait que la femme a été créée à partir de l’homme?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woman ought to have a symbol of authority on her head,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mujer debe tener señal de autoridad sobre su cabeza,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doit avoir sur la tête une marque de l'autorité dont elle dépend.</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ὀφείλει ἡ γυνὴ ἐξουσίαν ἔχειν ἐπὶ τῆς κεφαλῆς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who's head is dishonored if a the person prays or prophesies without a head covering?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¿a quién se deshonra la cabeza si la persona ora o profetiza sin cubrirse la cabeza?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qui a la tête déshonorée si la personne prie ou prophétise sans se couvrir la tête?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every woman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 mujer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femme,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δὲ γυνὴ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what does the Spirit do, distributing to each one individually?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¿quién hace todas estas cosas?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que fait l’Esprit, en distribuant à chacun individuellement?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works all these things,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y el mismo Espíritu,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opère toutes ces choses,</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ταῦτα ἐνεργεῖ τὸ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have greater modesty?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 mayor modestia?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qu’est-ce qui a la plus grande modestie?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our unpresentable parts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los que en nosotros son menos decorosos,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nos membres les moins honnêtes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ἀσχήμονα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do after he took bread and had given thanks?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¿qué hizo Jesús después de tomar pan y dar gracias?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qu’a fait Jésus après avoir pris du pain et rendu grâce?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broke it and said,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partió, y dijo: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rompit, et dit: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ἔκλασεν καὶ εἶπεν·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11:20, Paul told the brethren in Corinth that they do not eat the Lord's Supper when in one place they do what?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11:20, Pablo les dijo a los hermanos en Corinto que no comen la Cena del Señor cuando en un lugar hacen ¿qué?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11:20, Paul a dit aux frères de Corinthe qu'ils ne mangent pas le Repas du Seigneur lorsqu'ils font quoi au même endroit?</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you come together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pues, os reunís vosotros,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 donc que vous vous réunissez,</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συνερχομένων οὖν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God?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Dios?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Dieu?</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being without law toward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yo no estoy sin ley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(quoique je ne sois point sans la loi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ὢν ἄνομος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the ear conclude after noting that it is not an eye?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concluir el oído después de notar que no es un ojo?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conclure l’oreille après avoir remarqué qu’elle n’est pas un œil?</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whom do you sin against in addition to sinning against Christ if you wound the conscience of a weak brother?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¿contra quién pecas además de pecar contra Cristo si hieras la conciencia de un hermano débil?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contre qui péchez-vous en plus de pécher contre Christ si vous blessez la conscience d’un frère faible?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when you thus sin against the brethren,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pues, pecando contra los hermanos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péchant de la sorte contre les frères,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δὲ ἁμαρτάνοντες εἰς τοὺς ἀδελφοὺς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would be in cursed if he didn't do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sería maldecido si no hacía ¿qué?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Paul a dit qu'il serait maudit s'il ne faisait pas quoi?</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woe is me if I do not preach the gospel!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 de mí si no anunciara el evangelio!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malheur à moi si je n'annonce pas l'Évangile!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οὐαὶ γάρ μοί ἐστιν ἐὰν μὴ εὐαγγελίσωμαι.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 what did Paul want concerning the fact that head of every man is Christ?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 ¿qué quería Pablo con respecto al hecho de que la cabeza de todo hombre es Cristo?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 que voulait Paul concernant le fait que le chef de chaque homme est Christ?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know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sepáis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veux cependant</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εἰδέναι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what did Paul say he would do when he comes to Corinth?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¿qué dijo Pablo que haría cuando viniera a Corinto?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qu’est-ce que Paul a dit qu’il ferait quand il viendrait à Corinthe?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rest I will set in order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demás cosas las pondré en orden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réglerai les autres choses</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διατάξομαι.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after quoting that you shall not muzzle an ox while it treads out the grain, what question did Paul ask?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después de citar que no se pondrá bozal al buey mientras trilla, ¿qué pregunta hizo Pablo?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après avoir cité qu’il ne faut pas museler un bœuf pendant qu’il foule le grain, quelle question Paul a-t-il posé?</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oxen God is concerned about?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preocupa Dios por los bueyes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se met-il en peine des boeufs,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τῶν βοῶν μέλει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to whom did Paul become as weak?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¿ante quién se volvió tan débil Pablo?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 qui Paul est-il devenu aussi faible?</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weak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débiles,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été faible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ἀσθενέσιν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by whom is the gifts of healings given?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da los dones de sanidades?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par qui les dons de guérison sont-ils accordés?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