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what are we supposed to think about when we drink the cup at the Lord's Supper?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qué se supone que debemos pensar cuando bebemos la copa en la Cena del Señor?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à quoi sommes-nous censés penser lorsque nous buvons la coupe lors de la Cène du Seigneur?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amados míos,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mes bien-aimés,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ἀγαπητοί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do about the best gifts?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hacer con los mejores regalos?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faire concernant les meilleurs cadeaux?</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earnestly desire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sin embargo,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aux</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all our fathers ate the same what?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todos nuestros padres comían lo mismo ¿qué?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tous nos pères mangeaient la même chose, quoi?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spiritual food,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alimento espiritual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aliment spirituel,</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whoever does what in an unworthy manner will be guilty of the body and blood of the Lord?  (2 points)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¿quien haga algo indignamente será culpable del cuerpo y la sangre del Señor? (2 puntos)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quiconque fait quoi de manière indigne sera coupable du corps et du sang du Seigneur ? (2 points)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eats this bread or drinks this cup of the Lord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cualquiera que coma este pan o beba esta copa del Señor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mangera le pain ou boira la coupe du Seigneur</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ὃς ἂν ἐσθίῃ τὸν ἄρτον ἢ πίνῃ τὸ ποτήριον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did Paul do about a more excellent way than desiring the best gifts?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hizo Pablo en cuanto a un camino más excelente que desear los mejores dones?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qu’a fait Paul d’une manière plus excellente que de désirer les meilleurs dons?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I show you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yo os muestro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vais encore vous montrer</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δείκνυμι.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people will be guilty of the body and blood of the Lord if they eat this bread or drinks this cup of the Lord in what way?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las personas serán culpables del cuerpo y la sangre del Señor si comen este pan o beben esta copa del Señor ¿de qué manera?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les gens seront coupables du corps et du sang du Seigneur s’ils mangent ce pain ou boivent cette coupe du Seigneur de quelle manière?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remembrance of Me.”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memoria de mí.»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an unworthy manner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indignamente,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indignement,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ἀναξίως,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Paul said that he was doubtless an apostle to them if if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Pablo dijo que sin duda era un apóstol para ellos, ¿y si qué?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Paul a dit qu’il était sans aucun doute leur apôtre si si quoi?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 am not an apostle to others,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para otros no soy apóstol,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pour d'autres je ne suis pas apôtre,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ἄλλοις οὐκ εἰμὶ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12:10, what are 5 of the gifts of the Spirit?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12:10, ¿cuáles son 5 de los dones del Espíritu?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12:10, quels sont les cinq dons de l’Esprit?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the working of miracles, to another prophecy, to another discerning of spirits, to another different kinds of tongues, to another the interpretation of tongues.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el hacer milagros; a otro, profecía; a otro, discernimiento de espíritus; a otro, diversos géneros de lenguas, y a otro, interpretación de lenguas.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d'opérer des miracles; à un autre, la prophétie; à un autre, le discernement des esprits; à un autre, la diversité des langues; à un autre, l'interprétation des langues.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ἐνεργήματα δυνάμεων, ἄλλῳ προφητεία, ἄλλῳ διακρίσεις πνευμάτων, ἑτέρῳ γένη γλωσσῶν, ἄλλῳ ἑρμηνεία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an idol is anything?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un ídolo es algo?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Qu’a-t-il demandé qui soit similaire à demander si une idole est quelque chose?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offered to idols is anything?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que es algo lo que se sacrifica a los ídolos?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qu'une idole est quelque chose? Nullement.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εἰδωλόθυτόν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what is an idol?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¿qué es un ídolo?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qu’est-ce qu’une idole?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know that an idol is nothing in the world,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un ídolo nada es en el mundo,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qu'il n'y a point d'idole dans le monde,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ὅτι οὐδὲν εἴδωλον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does Paul call the communion of the blood of Christ?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¿cómo llama Pablo a la comunión de la sangre de Cristo?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comment Paul appelle-t-il la communion au sang du Christ?</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with what words did Paul describe the way the brethren in Corinth kept the traditions?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¿con qué palabras describió Pablo la forma en que los hermanos de Corinto guardaban las tradiciones?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avec quels mots Paul a-t-il décrit la manière dont les frères de Corinthe gardaient les traditions?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cup of blessing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copa de bendición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coupe de bénédiction</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ποτήριον τῆς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did God feel about most of our fathers?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¿qué sentía Dios por la mayoría de nuestros padres?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que pensait Dieu de la plupart de nos pères?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was not well pleased,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agradó Dios,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furent point agréables à Dieu,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ηὐδόκησεν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who should take heed lest he fall?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¿quién debe tener cuidado para no caer?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qui doit prendre garde à ne pas tomber?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thinks he stands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que piensa estar firme,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celui qui croit être debout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δοκῶν ἑστάναι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the Lord Jesus do on the same night in which He was betrayed?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el Señor Jesús la misma noche en que fue traicionado?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le Seigneur Jésus la nuit même où il a été trahi?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took bread;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pan;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prit du pain,</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ἔλαβεν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Paul said he sought for the profit of many instead of what?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buscaba el beneficio de muchos en lugar de ¿qué?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Paul dit qu’il cherchait le profit du plus grand nombre au lieu de quoi?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seeking my own profit,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procurando mi propio beneficio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cherchant, non mon avantage,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ζητῶν τὸ ἐμαυτοῦ σύμφορον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no temptation has overtaken you except what?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¿no os ha sobrevenido ninguna tentación excepto qué?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aucune tentation ne vous a saisi, sauf quoi?</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delivered them to you.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como os las entregué.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les ai données.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παρέδωκα ὑμῖν τὰς παραδόσεις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such as is common to man;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sea humana;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n'ait été humaine,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ἀνθρώπινος·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what does Paul ask his readers to judge for themselves?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¿qué les pide Pablo a sus lectores que juzguen por sí mismos?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que demande Paul à ses lecteurs de juger par eux-mêmes?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 say.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sensatos os hablo;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dis.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Paul said to imitate him just as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Pablo dijo que lo imitáramos ¿cómo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 Paul a dit de l’imiter, comme quoi?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imitate Christ.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yo lo soy de Cristo.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le suis moi-même de Christ.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woman in comparison to man in the Lord?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la mujer en comparación con el hombre en el Señor?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la femme par rapport à l’homme dans le Seigneur?</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woman independent of man,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mujer sin el varón,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l'homme sans la femme.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ἀνὴρ χωρὶς γυναικὸς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questions about what is set before you if an unbeliever invites you to dinner and what other condition is satisfied?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hacer preguntas sobre lo que se te ofrece si un incrédulo te invita a cenar y ¿qué otra condición se cumple?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pas poser de questions sur ce qui vous est proposé si un incroyant vous invite à dîner et quelle autre condition est remplie?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desire to go,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queréis ir,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vouliez aller,</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θέλετε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who took bread the same night in which he was betrayed?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¿quién tomó pan la misma noche en que fue traicionado?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qui a pris du pain la nuit même où il a été trahi?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are diversities of activities, what is the same?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diversidades de actividades, ¿qué es lo mismo?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une diversité d’activités, qu’est-ce qui est pareil?</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Lord Jesus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Señor Jesús,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Seigneur Jésus,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who has set the members in the body just as He pleased?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¿quién dispuso los miembros del cuerpo como quiso?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qui a placé les membres du corps comme il le voulait?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God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Dios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Dieu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about the bread after he told them to take and eat it?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dijo Jesús acerca del pan después de decirles que lo tomaran y comieran?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qu’a dit Jésus à propos du pain après leur avoir dit que c’était son corps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My body which is broken for you;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mi cuerpo que por vosotros es partido;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rompu pour vous;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ὑπὲρ ὑμῶν·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is the statement introduced that says those members of the body which seem to be weaker are necessary?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¿cómo se introduce la afirmación que dice que aquellos miembros del cuerpo que parecen más débiles son necesarios?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12:22, comment est introduite la déclaration selon laquelle les membres du corps qui semblent les plus faibles sont nécessaires?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much rather,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bien plutôt,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πολλῷ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what situation did Paul hear there were divisions among the brethren?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qué situación escuchó Pablo que había divisiones entre los hermanos?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situation Paul a-t-il entendu dire qu’il y avait des divisions entre les frères?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as a church,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como iglesia,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en assemblée,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μὲν γὰρ συνερχομένων ὑμῶν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do people who run in a race do?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hacen las personas que corren en una carrera?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que font les personnes qui participent à une course?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the same God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Dieu</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αὐτὸς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run,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a la verdad corren,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courent tous,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τρέχοντες πάντες μὲν τρέχουσιν,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why did Paul present the gospel of Christ without charge?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¿por qué Pablo presentó el evangelio de Cristo sin costo alguno?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9:18, pourquoi Paul a-t-il présenté l’Évangile de Christ gratuitement?</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not abuse my authority in the gospel.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abusar de mi derecho en el evangelio.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user de mon droit de prédicateur de l'Évangile.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καταχρήσασθαι τῇ ἐξουσίᾳ μου ἐν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we should not complain as who did?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no debemos quejarnos como ¿quién lo hizo?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10:10, nous ne devrions pas nous plaindre comme qui l’a fait?</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complained,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murmuraron,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murmurèrent quelques-uns d'eux,</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τινὲς αὐτῶν ἐγόγγυσαν,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it was for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pour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worse.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peor.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devenir pires.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εἰς τὸ ἧσσον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one, what is given to another through the same Spirit?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uno se le da, ¿qué se le da a otro por el mismo Espíritu?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l’un, qu’est-ce qui est donné à l’autre par le même Esprit?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word of knowledge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conocimiento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connaissance,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Paul say to do just as he also imitates Christ?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dijo Pablo que había que hacer así como él también imita a Cristo?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qu’est-ce que Paul dit de faire tout en imitant Christ?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when are there many members, yet one body?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¿cuándo hay muchos miembros y sin embargo un solo cuerpo?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12:20, quand y a-t-il plusieurs membres, mais un seul corps?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Sed imitadores míos,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how had the Corinthian brethren previously been carried away to these dumb idols?  Be specific.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¿cómo se habían dejado llevar previamente los hermanos corintios hacia estos ídolos mudos? Se específico.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comment les frères corinthiens avaient-ils été emmenés auparavant vers ces idoles muettes ? Être spécifique.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you were led.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 os llevaba, a los ídolos mudos.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vous étiez conduits.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an eye?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fuera un ojo?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le corps tout entier était un œil?</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hearing?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oído?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l'ouïe?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am I evil spoken of if I do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 mal de mí si hago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est-ce qu’on parle mal de moi si je fais quoi?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 partake with thanks,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yo con agradecimiento participo,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mange avec actions de grâces,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ἐγὼ χάριτι μετέχω,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did each one do ahead of others?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hizo cada uno delante de los demás?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Quand vous vous asseyez à table, que fait tout le monde?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takes his own supper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tomar su propia cena;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commence par prendre son propre repas,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γὰρ τὸ ἴδιον δεῖπνον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what question is asked about whoever goes to war?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¿qué pregunta se hace acerca de quien va a la guerra?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quelle question est posée à propos de quiconque part en guerre?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indeed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his own expense?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sus propias expensas?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ses propres frais?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ἰδίοις ὀψωνίοις ποτέ;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being slaves or free?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ser esclavos o libres?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d’être esclaves ou libres?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Jews or Greeks,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Juifs, soit Grecs,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Ἰουδαῖοι εἴτε Ἕλληνες,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you sin against Christ when you sin against the brethren and do what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pecas contra Cristo cuando pecas contra los hermanos y haces lo que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vous péchez contre Christ lorsque vous péchez contre les frères et que vous faites quoi que ce soit.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wound their weak conscience,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hiriendo su débil conciencia,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 blessant leur conscience faible,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τύπτοντες αὐτῶν τὴν συνείδησιν ἀσθενοῦσαν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took his own supper ahead of others if they had something in which to do two things.  What did he ask them?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que tomaban su propia cena antes que los demás si tenían algo para hacer dos cosas. ¿Qué les preguntó?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qui prenaient leur propre souper avant les autres s’ils avaient quelque chose pour faire deux choses. Que leur a-t-il demandé?</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not have houses to eat and drink in?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¿no tenéis casas en que comáis y bebáis?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N'avez-vous pas des maisons pour y manger et boire?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γὰρ οἰκίας οὐκ ἔχετε εἰς τὸ ἐσθίειν καὶ πίνειν;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Paul said that he brought his body into subjection because when he has preached to others, he didn't want what to happen?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Pablo dijo que puso su cuerpo en sujeción porque cuando había predicado a otros, ¿no quería que sucediera?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9:27, Paul a dit qu'il a soumis son corps parce que lorsqu'il a prêché aux autres, il ne voulait pas que ce qui arrive?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myself should become disqualified.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mismo venga a ser eliminado.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peur d'être moi-même rejeté,</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ἀδόκιμος 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cup of blessing which we bless?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¿cuál es la copa de bendición que bendecimos?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quelle est la coupe de bénédiction que nous bénissons?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said that he gave thinks for something and asked why he was evil spoken of for it.  What was this something?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dijo que pensó en algo y preguntó por qué hablaban mal de él por ello. ¿Qué fue ese algo? Ser específico.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dit qu’il réfléchissait à quelque chose et a demandé pourquoi on lui avait dit du mal de cela. C'était quoi ce quelque chose?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blood of Christ?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 la sangre de Cristo?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n'est-elle pas la communion au sang de Christ?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ἐστὶν τοῦ αἵματος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in what time of history are we living?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¿en qué época de la historia vivimos?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à quelle époque de l’histoire vivons-nous?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upon whom the ends of the ages have come.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vivimos en estos tiempos finales.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sommes parvenus à la fin des siècles.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οὓς τὰ τέλη τῶν αἰώνων κατήντηκεν.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what happens to the weak conscience of people who eat it as a thing offered to an idol?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¿qué sucede con la conciencia débil de las personas que lo comen como si fuera algo ofrecido a un ídolo?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8:7, qu’arrive-t-il à la faible conscience des gens qui en mangent comme une chose offerte à une idole?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defiled.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contamina,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 souillée.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οὖσα μολύνεται.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food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aquello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d'une chose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since you come together not for the better but for the worse, what does Paul do?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ya que os reunís no para bien sino para mal, ¿qué hace Pablo?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puisque vous vous réunissez non pas pour le meilleur mais pour le pire, que fait Paul?</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alabo,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ne loue point,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what did God do in the body just as He pleased?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hizo Dios en el cuerpo tal como quiso?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qu’est-ce que Dieu a fait dans le corps comme il l’entendait?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set the members,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membres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ἔθετο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into what have we all been made to drink?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¿de qué se nos ha hecho beber a todos?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dans quoi avons-nous tous été obligés de boire?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Spirit.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un mismo Espíritu.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seul Esprit.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ἓν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what might this liberty of yours become to those who are weak?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¿qué podría llegar a ser esta libertad vuestra para los débiles?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que pourrait devenir votre liberté pour ceux qui sont faibles?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become a stumbling block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venga a ser tropezadero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devienne une pierre d'achoppement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αὕτη πρόσκομμα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happens if a woman prays or prophesies with her head uncovered?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¿qué pasa si una mujer ora o profetiza con la cabeza descubierta?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 se passe-t-il si une femme prie ou prophétise la tête découverte?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her head,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puffs up?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envanece?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qu’est-ce qui enfle?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Knowledge puffs up,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conocimiento envanece,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 enfle,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γνῶσις φυσιοῖ,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what does Paul call the things whether in heaven or on earth that might be called gods or lords?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¿cómo llama Pablo a las cosas que están en el cielo o en la tierra que podrían llamarse dioses o señores?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comment Paul appelle-t-il les choses que l’on pourrait appeler dieux ou seigneurs, que ce soit au ciel ou sur terre?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if there are so-called gods,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haya algunos que se llamen dioses,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s'il est des êtres qui sont appelés dieux,</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εἴπερ εἰσὶν λεγόμενοι θεοὶ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who gave greater honor to that part which lacks it?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¿quién dio mayor honor a la parte que le falta?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qui a accordé le plus d’honneur à la partie qui en manque?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composed the body,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ordenó el cuerpo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disposé le corps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συνεκέρασεν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in comparison to the best gifts, what did Paul show?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en comparación con los mejores dones, ¿qué mostró Pablo?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par rapport aux meilleurs cadeaux, qu’est-ce que Paul a montré?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more excellent way.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camino mucho más excelente.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voie par excellence.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ἔτι καθ’ ὑπερβολὴν ὁδὸν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the foot conclude after noting that it is not a hand?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concluir el pie después de notar que no es una mano?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conclure le pied après avoir remarqué qu’il ne s’agit pas d’une main?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corps-ne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when you this sin against the brethren and wound their weak conscience, who else do you sin against?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cuando pecas así contra los hermanos y hieres su débil conciencia, ¿contra quién más pecas?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lorsque vous péchez ainsi contre les frères et blessez leur faible conscience, contre qui d’autre péchez-vous?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9:6, Paul asked of only which two people had no right to refrain from working?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9:6, Pablo preguntó sólo ¿cuáles dos personas no tenían derecho a abstenerse de trabajar?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9:6, Paul a demandé seulement quelles étaient les deux personnes qui n’avaient pas le droit de s’abstenir de travailler?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is it only Barnabas and I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yo y Bernabé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bien, est-ce que moi seul et Barnabas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μόνος ἐγὼ καὶ Βαρναβᾶς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how did Paul become to those who are without law?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¿cómo llegó a ser Pablo para los que están sin ley?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9:21, comment Paul est-il devenu pour ceux qui sont sans loi?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without law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yo estuviera sin Ley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sans loi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ἄνομος,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could the foot say that might lead it to think that it is not of the body?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el pie que le haga pensar que no es del cuerpo?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dire le pied qui pourrait l’amener à penser qu’il n’est pas du corps?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 hand,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no soy mano,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une main,</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χείρ,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there is essentially no one who plants a vineyard who doesn't also do what?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esencialmente no hay nadie que plante una viña que no haga también ¿qué?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9:7, il n’y a essentiellement personne qui plante une vigne qui ne fasse aussi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does not eat of its fruit?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come de su fruto?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n'en mange pas le fruit?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καρπὸν αὐτοῦ οὐκ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are diversities of gifts, what is the same?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diversidad de dones, ¿qué es igual?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existe une diversité de dons, qu’est-ce qui est pareil?</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Spirit.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es el mismo.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Esprit;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sin against Christ.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Cristo pecáis.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péchez contre Christ.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Χριστὸν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10:1, what did all our fathers do?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hicieron todos nuestros padres?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10:1, qu’ont fait tous nos pères?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passed through the sea,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pasaron el mar;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passé au travers de la mer,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διὰ τῆς θαλάσσης διῆλθον,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have no need?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no tiene necesidad?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qu’est-ce qui n’est pas nécessaire?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our presentable parts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en nosotros son más decorosos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sont honnêtes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εὐσχήμονα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what do those who minister the holy things eat?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comen los que ministran las cosas santas?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que mangent ceux qui exercent les choses saintes?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of the things of the temple,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comen del Templo,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nourris par le temple,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ἐκ τοῦ ἱεροῦ ἐσθίουσιν,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what happened to make us one body?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pasó para que por un solo Espíritu seamos un solo cuerpo?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que s’est-il passé pour que nous ne formions qu’un seul corps grâce à un seul Esprit?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all baptized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todos bautizados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tous, en effet, été baptisés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we should not tempt Christ as who did?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¿no debemos tentar a Cristo como lo hizo quién?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10:9, nous ne devrions pas tenter Christ comme qui l’a fait?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tempted,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algunos de ellos lo tentaron,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 tentèrent quelques-uns d'eux,</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ἐπείρασαν,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why does God make a way of escape when you are tempted?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¿por qué Dios te da una vía de escape cuando eres tentado?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pourquoi Dieu vous ouvre-t-il un moyen de vous échapper lorsque vous êtes tenté?</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Paul asks a question for us to consider if we were to think about doing something that would provoke the Lord to jealousy.  What did he ask?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Pablo nos hace una pregunta que debemos considerar si pensáramos en hacer algo que provocaría a celos al Señor. ¿Qué preguntó?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10:22, Paul nous pose une question à considérer si nous envisageons de faire quelque chose qui provoquerait la jalousie du Seigneur. Qu'a-t-il demandé?</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we stronger than He?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acaso más fuertes que él?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Sommes-nous plus forts que lui?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ἰσχυρότεροι αὐτοῦ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say he delivered to the brethren in Corinth?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dijo Pablo que les entregó a los hermanos en Corinto?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qu’est-ce que Paul dit avoir livré aux frères de Corinthe?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received from the Lord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recibí del Señor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reçu du Seigneur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γὰρ παρέλαβον ἀπὸ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what was it not for?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no era?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à quoi cela ne servait-il pas?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for the better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 mejor,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devenir meilleurs,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εἰς τὸ κρεῖσσον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a question about why something happens if I partake with thanks.  What was this something?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hizo una pregunta acerca de por qué sucede algo si participo con agradecimiento. ¿Qué fue ese algo?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posé une question sur la raison pour laquelle quelque chose se produit si je participe avec gratitude. Qu'est-ce que c'était que ce quelque chose?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evil spoken of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he de ser censurado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serais-je blâmé</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βλασφημοῦμαι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does a woman dishonor her head if she prays or prophesies with her head uncovered?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¿en qué deshonra la mujer su cabeza si ora o profetiza con la cabeza descubierta?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qu’est-ce qu’une femme déshonore sa tête si elle prie ou prophétise la tête découverte?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that is one and the same as if her head were shaved.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lo mismo que si se hubiera rapado.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comme si elle était rasée.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γάρ ἐστιν καὶ τὸ αὐτὸ τῇ ἐξυρημένῃ.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able to bear it.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podáis soportarla.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puissiez la supporter.</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δύνασθαι ὑπενεγκεῖν.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why did Paul say you should ask no question about what is set before you when eating dinner hosted by an unbeliever?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¿por qué dijo Pablo que no debes hacer preguntas sobre lo que te sirven cuando comes una cena ofrecida por un incrédulo?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pourquoi Paul a-t-il dit que vous ne devriez poser aucune question sur ce qui vous est servi lorsque vous dînez chez un incroyant?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all these things happened to them as examples?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lo mismo que decir que todas estas cosas les sucedieron como ejemplos?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la même chose que de dire que toutes ces choses leur sont arrivées à titre d’exemples?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were written for our admonition,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están escritas para amonestarnos a nosotros,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ont été écrites pour notre instruction,</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 δὲ πρὸς νουθεσίαν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words connect the thoughts that the eye can't say it doesn't need the hand and the thought that the head can't say it doesn't need the feet?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palabras conectan los pensamientos de que el ojo no puede decir que no necesita la mano y el pensamiento de que la cabeza no puede decir que no necesita los pies?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Quel mot relie l’idée que l’œil ne peut pas dire qu’il n’a pas besoin de la main et la pensée que la tête ne peut pas dire qu’elle n’a pas besoin des pieds?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again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πάλιν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what question did Paul ask about the fact that those who minister the holy things eat of the things of the temple?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pregunta hizo Pablo acerca del hecho de que los que ministran las cosas santas comen de las cosas del templo?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quelle question Paul a-t-il posée sur le fait que ceux qui exercent le ministère des choses saintes mangent des choses du temple?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in addition to the eye speaking to the hand, what member cannot say to what other member that it has no need of the other?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además de que el ojo habla a la mano, ¿qué miembro no puede decir a qué otro miembro que no tiene necesidad del otro?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outre le fait que l’œil parle à la main, quel membre ne peut pas dire à quel autre membre qu’il n’a pas besoin de l’autre?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to the feet,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cabeza a los pies: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dire aux pieds: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κεφαλὴ τοῖς ποσίν·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what words show how important our weak brother is?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¿qué palabras muestran lo importante que es nuestro hermano débil?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quels mots montrent à quel point notre frère faible est important?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why did Paul say that he would never again eat meat if food makes his brother stumble?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¿por qué dijo Pablo que nunca más comería carne si la comida hace tropezar a su hermano?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8:13, pourquoi Paul a-t-il dit qu’il ne mangerait plus jamais de viande si la nourriture faisait trébucher son frère?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I make my brother stumble.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poner tropiezo a mi hermano.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ne pas scandaliser mon frère.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τὸν ἀδελφόν μου σκανδαλίσω.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asking if he should praise them in this. What was the question?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preguntándoles si debía elogiarlos por esto. ¿Cual era la pregunta?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d’église, puis il y a répondu en leur demandant s’il devait les féliciter pour cela. Quelle était la question?</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say to you?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diré?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dirai-je?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εἴπω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many of our fathers was God not well pleased?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¿cuántos de nuestros padres no agradaron a Dios?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combien de nos pères Dieu n’a-t-il pas plu?</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most of them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mayoría de ellos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plupart d'entre eux</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τοῖς πλείοσιν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why should a person who thinks he stands take heed?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¿por qué debe prestar atención el que piensa estar firme?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pourquoi une personne qui pense être debout devrait-elle faire attention?</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he fall.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caiga.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tomber!</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πέσῃ,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when we are judged, what happens?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cuando somos juzgados, ¿qué sucede?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lorsque nous sommes jugés, que se passe-t-il?</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chastened by the Lord,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castigados por el Señor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châtiés par le Seigneur,</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κυρίου παιδευόμεθα,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Christ died?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Cristo murió.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lequel Christ est mort!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ὃν Χριστὸς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in what did Paul not praise the brethren in Corinth?  Be specific.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¿en qué no alabó Pablo a los hermanos de Corinto? Se específico.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en quoi Paul n’a-t-il pas loué les frères de Corinthe ? Être spécifique.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in giving these instructions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anunciaros esto que sigue,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donnant cet avertissement,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παραγγέλλων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even nature itself do about a man with long hair being dishonored?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hace incluso la naturaleza misma si se deshonra a un hombre de cabello largo?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 fait la nature elle-même lorsqu’un homme aux cheveux longs est déshonoré?</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teach you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enseña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enseigne-t-elle pas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διδάσκει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into whom were all our fathers baptized?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¿en quién fueron bautizados todos nuestros padres?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en qui tous nos pères ont-ils été baptisés?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Moses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todos, en unión con Moisés,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Moïse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εἰς τὸν Μωϋσῆν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what is offered to idols is anything?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lo que se ofrece a los ídolos es algo?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Que demandait-il qui équivalait à demander si ce qui est offert aux idoles est quelque chose?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an idol is anything,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ídolo es algo,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viande sacrifiée aux idoles est quelque chose,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ὅτι εἴδωλόν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who does Paul say should flee from idolatry?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¿quién dice Pablo que debe huir de la idolatría?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selon Paul, qui devrait fuir l’idolâtrie?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