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with consciousness of the idol,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algunos, habituados hasta aquí a la idolatría,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d'après la manière dont ils envisagent encore l'idole,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τῇ συνηθείᾳ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while he disciplines his body?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mientras disciplina su cuerpo?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pendant qu’il discipline son corps?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it into subjection,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pongo en servidumbre,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tiens assujetti,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δουλαγωγῶ,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said he does something not with uncertainty.  What is this something?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dijo que no hace algo con incertidumbre. ¿Qué es este algo?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9:26, Paul dit qu’il fait quelque chose sans incertitude. C'est quoi ce quelque chose?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run thus: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de esta manera corro,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donc, je cours,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τοίνυν οὕτως τρέχω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Paul asked if he is not two things. What does he list?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Pablo preguntó si no es dos cosas. ¿Qué enumera?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 Paul demande s’il n’est pas deux choses. Que liste-t-il?</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 I not an apostle?  Am I not free?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apóstol? ¿No soy libre?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suis-je pas libre? Ne suis-je pas apôtre?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ἐλεύθερος;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to win the weak?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ganar a los débiles?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gagner les faibles?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became as weak,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débil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faibles,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apostles in addition to Cephas took along a believing wife?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apóstoles además de Cefas llevaron consigo una esposa creyente?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quels apôtres, outre Céphas, ont emmené une épouse croyante?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brothers of the Lord,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hermanos del Señor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du Seigneur,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ἀδελφοὶ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a consciousness of the idol who until now do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habituados a la idolatría ¿quiénes hasta ahora hacen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les gens qui continuent à considérer l'idole comme une souillure font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eat it as a thing offered to an idol;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como si el alimento fuera sacrificado a ídolos,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mangent de ces viandes comme étant sacrifiées aux idoles,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 τοῦ εἰδώλου ὡς εἰδωλόθυτον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who is temperate in all things?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¿quién es templado en todo?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qui est tempérant en toutes choses?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everyone who competes for the prize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aquel que lucha,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combattent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ὁ ἀγωνιζόμενος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who has knowledge?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¿quién tiene conocimiento?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qui a la connaissance?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we all have knowledge.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todos tenemos el debido conocimiento.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que nous avons tous la connaissance.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πάντες γνῶσιν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Christ?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Cristo?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Christ?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threshes?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trilla?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bat?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threshes in hope should be partaker of his hope.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trilla, con esperanza de recibir del fruto.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foule le grain fouler avec l'espérance d'y avoir part.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ἀλοῶν ἐπ’ ἐλπίδι τοῦ μετέχειν.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said that those who preach the gospel should live from the gospel?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 dijo que los que predican el evangelio deben vivir del evangelio?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9:14, qui a dit que ceux qui prêchent l’Évangile devaient vivre de l’Évangile?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 Lord has commanded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ordenó el Señor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 Seigneur a ordonné</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κύριος διέταξεν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what did Paul do for the gospel's sake that he may be partaker of it?  Be specific.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¿qué hizo Pablo por causa del evangelio para poder participar de él? Se específico.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qu'a fait Paul pour l'amour de l'Évangile afin d'y participer ? Être spécifique.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do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hago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fais tout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law toward Christ),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ley de Cristo),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sous la loi de Christ),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ἔννομος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to whom did Paul become as without law?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¿para quiénes llegó a ser Pablo como sin ley?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 qui Paul est-il devenu comme sans loi?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without law,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sin Ley,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sans loi,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if they could take along a believing wife. How did he describe the brothers of the Lord and Cephas?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si podían llevar consigo una esposa creyente. ¿Cómo describió a los hermanos del Señor y a Cefas?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demandé s’ils pouvaient emmener une épouse croyante. Comment a-t-il décrit les frères du Seigneur et de Céphas?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do also the other apostles,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hacen también los otros apóstoles,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font les autres apôtres,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οἱ λοιποὶ ἀπόστολοι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runs without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corre sin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Paul court sans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uncertainty.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a la ventura;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à l'aventure;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ἀδήλως,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how can a person know that he doesn't know anything yet as he ought to know?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¿cómo puede una persona saber que aún no sabe nada como debería saber?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comment une personne peut-elle savoir qu’elle ne sait pas encore ce qu’elle devrait savoir?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anyone thinks that he knows anything,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se imagina que sabe algo,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savoir quelque chose,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ἐγνωκέναι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question did Paul ask as an alternative to asking if it is oxen God is concerned about.  What did he ask?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pregunta hizo Pablo como alternativa a preguntar si lo que preocupa a Dios son los bueyes? ¿Qué preguntó?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quelle question Paul a-t-il posée au lieu de demander si ce sont les bœufs qui préoccupent Dieu ? Qu'a-t-il demandé?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He say it altogether for our sakes?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lo dice enteramente por nosotros?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parle-t-il uniquement à cause de nous?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δι’ ἡμᾶς πάντως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eat of the things of the temple?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¿quiénes comen de las cosas del templo?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qui mange des choses du temple?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minister the holy things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trabajan en las cosas sagradas,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remplissent les fonctions sacrées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ἱερὰ ἐργαζόμενοι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happen to the conscience of him who is week if anyone sees you eating in an idol's temple?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le podría pasar a la conciencia del semanario si alguien lo ve comiendo en el templo de un ídolo?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pourrait-il arriver à la conscience de celui qui est faible si quelqu'un vous voit manger dans le temple d'une idole?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emboldened to eat those things offered to idols?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estimulada a comer de lo sacrificado a los ídolos?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 portera-t-elle pas à manger des viandes sacrifiées aux idoles?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οἰκοδομηθήσεται εἰς τὸ τὰ εἰδωλόθυτα ἐσθίειν;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what did Paul say he would never do again if food makes his brother stumble?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¿qué dijo Pablo que nunca volvería a hacer si la comida hace tropezar a su hermano?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qu’est-ce que Paul dit qu’il ne ferait plus jamais si la nourriture faisait trébucher son frère?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never again eat meat,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comeré carne jamás,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mangerai jamais de viande,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μὴ φάγω κρέα εἰς τὸν αἰῶνα,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who was the seal of Paul's apostleship in the Lord?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¿quién fue el sello del apostolado de Pablo en el Señor?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qui était le sceau de l’apostolat de Paul dans le Seigneur?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when many people run a race, what does one receive?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cuando mucha gente corre una carrera, ¿qué recibe uno?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lorsque plusieurs personnes participent à une course, que reçoit-on?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receives the prize?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uno solo se lleva el premio?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qu'un seul remporte le prix?</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εἷς δὲ λαμβάνει τὸ βραβεῖον;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who all run?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¿Dónde corren los atletas?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qui courent tous?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run in a race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corren en el estadio,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courent dans le stade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ἐν σταδίῳ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the seal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êtes le sceau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σφραγίς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if a person things that he knows anything how well does he know anything?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si una persona cree que sabe algo, ¿qué tan bien sabe algo?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si une personne pense savoir quelque chose, dans quelle mesure sait-elle quelque chose?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ought to know.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debería saberlo.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faut connaître.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δεῖ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he who prepares to run a race, does to to obtain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el que se dispone a correr una carrera, ¿para obtener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celui qui se prépare à courir une course le fait pour obtenir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they do it to obtain a perishable crown,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a la verdad, para recibir una corona corruptible,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le font pour obtenir une couronne corruptible;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ἐκεῖνοι μὲν οὖν ἵνα φθαρτὸν στέφανον λάβωσιν,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what did Paul do that he might win Jews?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¿qué hizo Pablo para poder ganar a los judíos?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qu’a fait Paul pour gagner les Juifs?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something about a believing wife.  What did he ask?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algo acerca de una esposa creyente. ¿Qué preguntó?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posé une question à propos d’une épouse croyante. Qu'a-t-il demandé?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to take along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llevar con nosotros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 de mener avec nous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be emboldened to eat those things offered to idols if someone sees you eating in an idol's temple?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animarse a comer aquellas cosas ofrecidas a los ídolos si alguien lo ve comiendo en el templo de un ídolo?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qu'est-ce qui pourrait vous encourager à manger ces choses offertes aux idoles si quelqu'un vous voit manger dans le temple d'une idole?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the conscience of him who is weak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conciencia de aquél, que es débil,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conscience, à lui qui est faible,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ἡ συνείδησις αὐτοῦ ἀσθενοῦς ὄντος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so that they wouldn't hinder the gospel of Christ what did Paul and Barnabas not do?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para no estorbar el evangelio de Cristo ¿qué no hicieron Pablo y Bernabé?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pour ne pas entraver l’évangile du Christ, qu’est-ce que Paul et Barnabas n’ont pas fait?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we have not used this right,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no hemos usado de este derecho,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n'avons point usé de ce droit;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ἐχρησάμεθα τῇ ἐξουσίᾳ ταύτῃ,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Jews I became as a Jew, that I might win Jews;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a los judíos como judío, para ganar a los judíos;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Juifs, j'ai été comme Juif, afin de gagner les Juifs;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ἐγενόμην τοῖς Ἰουδαίοις ὡς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Paul said that he would never again eat meat if what is true?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Pablo dijo que nunca más comería carne si ¿qué es cierto?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8:13, Paul a dit qu’il ne mangerait plus jamais de viande si qu’est-ce qui est vrai?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food makes my brother stumble,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 la comida le es a mi hermano ocasión de caer,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si un aliment scandalise mon frère,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εἰ βρῶμα σκανδαλίζει τὸν ἀδελφόν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lLes gens sont souillés qui ont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