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11:15, what is given as a covering to a woman?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11:15, ¿Qué se le da a la mujer en lugar del velo?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11:15, qu’est-ce qui est donné comme couverture à une femme?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members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membres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do neither the churches of God nor Paul and Barnabas have if anyone seems to be contentious?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tienen ni las iglesias de Dios ni Pablo y Bernabé si alguno parece contencioso?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qu’est-ce que n’ont ni les églises de Dieu, ni Paul et Barnabas si quelqu’un semble être en conflit?</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have no such custom,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tenemos tal costumbre.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cette habitude,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τοιαύτην συνήθειαν οὐκ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11:24, what did Jesus say we should think about when we eat the bread at the Lord's Supper?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11:24, ¿en qué dijo Jesús que deberíamos pensar cuando comemos el pan en la Cena del Señor?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11:24, à quoi Jésus dit-il que nous devrions penser lorsque nous mangeons le pain lors de la Cène du Seigneur?</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this in remembrance of Me.”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 esto en memoria de mí.»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ceci en mémoire de moi.</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ποιεῖτε εἰς τὴν ἐμὴν ἀνάμνησιν.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what he was saying was also said by another specific authority.  What did he ask?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lo que él decía también lo había dicho otra autoridad específica. ¿Qué preguntó?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 ce qu’il disait avait également été dit par une autre autorité spécifique. Qu'a-t-il demandé?</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not the law say the same also?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dice esto también la Ley?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ne les dit-elle pas aussi?</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ὁ νόμος ταῦτα οὐ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is the same Lord, what are different?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existe el mismo Señor, ¿en qué se diferencian?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y a le même Seigneur, qu’est-ce qui est différent?</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her hair is given to her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 es dado el cabello.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chevelure lui a été donnée</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κόμη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differences of ministries,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hay diversidad de ministerios,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diversité de ministères,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διαιρέσεις διακονιῶν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why did Paul make himself a servant to all?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¿por qué Pablo se hizo siervo de todos?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pourquoi Paul s’est-il fait le serviteur de tous?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more;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al mayor número.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 plus grand nombre.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πλείονας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which members are necessary?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miembros son necesarios?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quels membres sont nécessaires?</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seem to be weaker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parecen más débiles,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paraissent être les plus faibles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ἀσθενέστερα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tot 1 Corinthians 12:8, by what means is another given the word of knowledge?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¿por qué medio se le da a otro la palabra de ciencia?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par quel moyen un autre reçoit-il la parole de connaissance?</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same Spirit,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mismo Espíritu;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 même Esprit;</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on which things might we think to be less honorable and yet we bestow on them greater honor?  Be specific.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¿a qué cosas podríamos pensar que son menos honorables y, sin embargo, les otorgamos mayor honor? Se específico.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quelles choses pourrions-nous considérer comme moins honorables et pourtant nous leur accordons un plus grand honneur ? Être spécifique.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members of the body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aquellos miembros del cuerpo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ceux</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to some, the gift of faith is given. What does the Spirit give to another?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a algunos se les da el don de la fe. ¿Qué le da el Espíritu a otro?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le don de la foi est accordé à certains. Que donne l’Esprit à un autre?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for conscience' sake when eating dinner hosted by an unbeliever?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por motivos de conciencia cuando cenas en casa de un incrédulo?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qu’est-ce que Paul dit que vous devriez faire, par souci de conscience, lorsque vous dînez chez un incroyant?</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gifts of healings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otro, dones de sanidades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des guérisons,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χαρίσματα ἰαμάτων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 what topic did Paul begin to address by saying that knowledge puffs up but love edifies?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 ¿qué tema comenzó a abordar Pablo al decir que el conocimiento envanece pero el amor edifica?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 quel sujet Paul a-t-il commencé à aborder en disant que la connaissance enfle mais que l’amour édifie?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things offered to idols: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cuanto a lo sacrificado a los ídolos,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viandes sacrifiées aux idoles,</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εἰδωλοθύτων,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12:29, what are 4 questions about types of members that God has appointed?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12:29, ¿cuáles son 4 preguntas sobre los tipos de miembros que Dios ha designado?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12:29, quelles sont les 4 questions sur les types de membres que Dieu a nommés?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all apostles? Are all prophets? Are all teachers? Are all workers of miracles?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todos apóstoles? ¿Son todos profetas? ¿Son todos maestros? ¿Hacen todos milagros?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sont-ils apôtres? Tous sont-ils prophètes? Tous sont-ils docteurs?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πάντες ἀπόστολοι; μὴ πάντες προφῆται; μὴ πάντες διδάσκαλοι; μὴ πάντες δυνάμεις;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10:12, what should a person do who thinks he stands?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10:12, ¿qué debe hacer una persona que piensa que está firme?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10:12, que devrait faire une personne qui pense être debout?</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take heed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mire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prenne garde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βλεπέτω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10:8, immediately after quoting that the people rose up to play, what activity did Paul say that they did which we should not do?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10:8, inmediatamente después de citar que la gente se levantó para jugar, ¿qué actividad dijo Pablo que hacían y que nosotros no deberíamos hacer?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10:8, immédiatement après avoir cité que les gens se levaient pour jouer, quelle activité Paul a-t-il dit qu’ils faisaient et que nous ne devrions pas faire?</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commit sexual immorality,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forniquemos,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nous livrons point à l'impudicité,</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πορνεύωμεν,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could the ear say that might lead it to think that it is not of the body?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el oído que le haga pensar que no es del cuerpo?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 pourrait dire l’oreille qui pourrait l’amener à penser qu’elle n’est pas du corps?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asking no question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preguntar nada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vous enquérir de rien</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μηδὲν ἀνακρίνοντες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I am not an eye,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no soy ojo,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je ne suis pas un oeil,</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οὐκ εἰμὶ ὀφθαλμός,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with what being weak are defiled who eat it as a thing offered to an idol?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con qué siendo débiles quienes lo comen como si fuera algo ofrecido a un ídolo?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de quoi sont souillés les gens qui en mangent comme une chose offerte à une idole?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their conscience, being weak,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su conciencia, que es débil,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leur conscience, qui est faible,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 συνείδησις αὐτῶν ἀσθενὴς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if you are eating dinner hosted by an unbeliever, and anyone says to you that this was offered to idols, what did Paul say you should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si estás cenando en casa de un incrédulo y alguien te dice que esto fue ofrecido a los ídolos, ¿qué dijo Pablo que deberías hacer?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10:28, si vous dînez chez un incroyant et que quelqu’un vous dit que cela a été offert aux idoles, qu’est-ce que Paul vous a dit de faire?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eat it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comáis,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n'en mangez pas,</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all the members of that one body, being many, are what?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todos los miembros de aquel solo cuerpo, siendo muchos, ¿qué son?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sont tous les membres de ce seul corps, étant donné qu’ils sont nombreux?</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body,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 solo cuerpo,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forment qu'un seul corps,</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ὄντα ἕν ἐστιν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if anyone seems to be contentious, Paul and Barnabas have no such custom, nor do who?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si alguien parece contencioso, Pablo y Bernabé no tienen esa costumbre, ¿ni quiénes?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11:16, si quelqu’un semble être en conflit, Paul et Barnabas n’ont pas une telle habitude, et qui non plus?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 the churches of God.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las iglesias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plus que les Églises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αἱ ἐκκλησίαι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what words describe those who eat of the sacrifices?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¿qué palabras describen a los que comen de los sacrificios?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quels mots décrivent ceux qui mangent des sacrifices?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a woman should be covered if it is shameful for a woman to be what? (2 points)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una mujer debe cubrirse si le es vergonzoso ser ¿qué? (2 puntos)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11:6, une femme doit être couverte s’il est honteux pour une femme d’être quoi ? (2 points)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be shorn or shaved,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cortarse el cabello o raparse,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d'avoir les cheveux coupés ou d'être rasée,</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κείρασθαι ἢ ξυρᾶσθαι,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9:6, Paul ask a question about Barnabas and himself. What did he ask?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9:6, Pablo hace una pregunta sobre Bernabé y él mismo. ¿Qué preguntó?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9:6, Paul pose une question sur Barnabas et lui-même. Qu'a-t-il demandé?</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have no right to refrain from working?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no trabajar?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n'avons pas le droit de ne point travailler?</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ἔχομεν ἐξουσίαν μὴ ἐργάζεσθαι;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who might eat in an idol's temple and cause a weak brother to perish?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¿quién podría comer en el templo de un ídolo y hacer perecer a un hermano débil?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8:10, qui pourrait manger dans le temple d’une idole et faire périr un frère faible?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anyone sees you who have knowledge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alguien te ve a ti, que tienes conocimiento,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quelqu'un te voit, toi qui as de la connaissance,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γάρ τις ἴδῃ σὲ τὸν ἔχοντα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saying these things as what kind of a being?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estaba diciendo estas cosas ¿como qué clase de ser?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disait ces choses en tant que quel genre d’être?</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mere man?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como hombre?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n'existent-elles que dans les usages des hommes?</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κατὰ ἄνθρωπον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became all things to all men because he wanted to do something of the gospel with the brethren in Corinth.  What was this something?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Pablo se hizo todo para todos porque quería hacer algo del evangelio con los hermanos de Corinto. ¿Qué fue ese algo?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9:23, Paul est devenu tout pour tous parce qu’il voulait faire quelque chose de l’Évangile avec les frères de Corinthe. Qu'est-ce que c'était que ce quelque chose?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partakers of the altar?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son partícipes del altar?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communion avec l'autel?</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κοινωνοὶ τοῦ θυσιαστηρίου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partaker of it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hacerme copartícipe de él.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d'y avoir part.</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συγκοινωνὸς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9:24, what should you do that you may obtain the prize?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9:24, ¿qué debes hacer para obtener el premio?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9:24, que devez-vous faire pour obtenir le prix?</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Run in such a way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Corred de tal manera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Courez de manière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τρέχετε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11:22, Paul asked 3 questions of the brethren in Corinth who ate more than their share of the food without providing an answer. He asked if they had houses, if they shamed the people who had nothing, and one other question.  What was this other question?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11:22, Pablo hizo 3 preguntas a los hermanos en Corinto que comieron más de lo que les correspondía sin dar una respuesta. Preguntó si tenían casa, si avergonzaban a la gente que no tenía nada, y otra pregunta más. ¿Cuál fue esta otra pregunta?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11:22, Paul a posé 3 questions aux frères de Corinthe qui ont mangé plus que leur part de nourriture sans fournir de réponse. Il a demandé s'ils avaient des maisons, s'ils faisaient honte aux gens qui n'avaient rien, et une autre question. Quelle était cette autre question?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 you despise the church of God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menospreciáis la iglesia de Dios,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méprisez-vous l'Église de Dieu,</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τῆς ἐκκλησίας τοῦ θεοῦ καταφρονεῖτε,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9:22, why did Paul become as weak?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9:22, ¿por qué Pablo llegó a ser tan débil?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9:22, pourquoi Paul est-il devenu aussi faible?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weak.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 los débiles;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les faibles.</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ἀσθενής, ἵνα τοὺς ἀσθενεῖς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what has God done concerning apostles, prophets, teachers and others?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¿qué ha hecho Dios con respecto a los apóstoles, profetas, maestros y otros?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12:28, qu’a fait Dieu concernant les apôtres, les prophètes, les enseignants et autres?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appointed these in the church: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unos puso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établi dans l'Église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are one body?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es un solo cuerpo?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qu’est-ce qu’un seul corps?</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all the members of that one body, being many,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todos los miembros del cuerpo, siendo muchos,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les membres du corps, malgré leur nombre,</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 τὰ μέλη τοῦ σώματος πολλὰ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10:31, Paul said something to help guide us in all that we do.  What did he say?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10:31, Pablo dijo algo para ayudarnos a guiarnos en todo lo que hacemos. ¿Que dijo el?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10:31, Paul a dit quelque chose pour nous guider dans tout ce que nous faisons. Qu'a t'il dit?</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all to the glory of God.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hacedlo todo para la gloria de Dios.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faites tout pour la gloire de Dieu.</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εἰς δόξαν θεοῦ ποιεῖτε.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which members did God set in the body just as He pleased?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miembros puso Dios en el cuerpo tal como quiso?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quels membres Dieu a-t-il placés dans le corps comme il le voulait?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each one of them,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placé chacun</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ἕκαστον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11:12, where does woman come from?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11:12, ¿de dónde viene la mujer?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11:12, d’où vient la femme?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woman came from man,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así como la mujer procede del varón,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même que la femme a été tirée de l'homme,</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ἡ γυνὴ ἐκ τοῦ ἀνδρός,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what does Paul do not as one who beats the air?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¿qué no hace Pablo como quien golpea el aire?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qu’est-ce que Paul ne fait pas en battant l’air?</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Thus I fight: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peleo,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frappe,</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πυκτεύω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11:16, what styl of interaction has no custom with Paul or the churches of God?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11:16, ¿qué estilo de interacción no tiene costumbre con Pablo o las iglesias de Dios?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11:16, quel style d’interaction n’a pas d’habitude avec Paul ou les églises de Dieu?</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seems to be contentious,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todo, si alguno quiere discutir, sepa que ni nosotros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se plaît à contester,</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δοκεῖ φιλόνεικος εἶναι,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often do we proclaim the Lord's death?  Be specific.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¿con qué frecuencia proclamamos la muerte del Señor? Se específico.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11:26, à quelle fréquence proclamons-nous la mort du Seigneur ? Être spécifique.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often as you eat this bread and drink this cup,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pues, todas las veces que comáis este pan y bebáis esta copa,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toutes les fois que vous mangez ce pain et que vous buvez cette coupe,</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ὁσάκις γὰρ ἐὰν ἐσθίητε τὸν ἄρτον τοῦτον καὶ τὸ ποτήριον πίνητε,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how does Paul not fight?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¿cómo es que Pablo no pelea?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comment Paul ne se bat-il pas?</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as one who beats the air.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como quien golpea el aire;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pas comme battant l'air.</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οὐκ ἀέρα δέρων·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8:10, what might a person who has knowledge do that could cause a weak brother to perish if he observes it?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8:10, ¿qué podría hacer una persona que tiene conocimiento que podría causar que un hermano débil perezca si lo observa?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8:10, que pourrait faire une personne qui a la connaissance qui pourrait faire périr un frère faible s’il l’observe?</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eating in an idol’s temple,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sentado a la mesa en un lugar dedicado a los ídolos,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assis à table dans un temple d'idoles,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εἰδωλείῳ κατακείμενον,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how long should we be proclaimin the Lord's death?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¿cuánto tiempo debemos estar proclamando la muerte del Señor?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pendant combien de temps devrions-nous proclamer la mort du Seigneur?</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an indication if he had been entrusted with a stewardship?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una indicación si se le hubiera confiado una mayordomía?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qui, selon Paul, serait une indication s’il s’était vu confier une intendance?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till He comes.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hasta que él venga.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jusqu'à ce qu'il vienne.</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ἄχρι οὗ ἔλθῃ.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why did Paul say that if he preaches the gospel that he has nothing to boast of?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¿por qué Pablo dijo que si predica el evangelio no tiene nada de qué jactarse?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9:16, pourquoi Paul a-t-il dit que s’il prêche l’Évangile, il n’a aucune raison de se vanter?</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necessity is laid upon me;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me es impuesta necesidad;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nécessité m'en est imposée,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ἀνάγκη γάρ μοι ἐπίκειται·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when should we wait for one another?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¿cuándo debemos esperarnos unos a otros?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11:33, quand devrions-nous nous attendre les uns les autres?</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you come together to eat,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reunáis a comer,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réunissez pour le repas,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συνερχόμενοι εἰς τὸ φαγεῖν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against my will,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de mala voluntad,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je le fais malgré moi,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ἄκων,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10:28, what did Paul quote after saying why we should not eat food that we have been told was offered to idols?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10:28, ¿qué citó Pablo después de decir por qué no debemos comer alimentos que, según nos han dicho, fueron ofrecidos a los ídolos?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earth is the Lord’s, and all its fullness.”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del Señor es la tierra y cuanto en ella hay.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another, what is given to one through the Spirit?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otro se le da, ¿qué se le da a uno por el Espíritu?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un autre, qu’est-ce qui est donné à quelqu’un par l’Esprit?</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given the word of wisdom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sabiduría;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sagesse;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δίδοται λόγος σοφίας,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to whom is given the word of wisdom through the Spirit?  Be specific.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quiénes se les da la palabra de sabiduría por el Espíritu? Se específico.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à qui est donnée la parole de sagesse par l’Esprit ? Être spécifique.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to one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uno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effet, à l'un</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μὲν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 in whom is Paul's apostleship?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 ¿en quién está el apostolado de Pablo?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 en qui est l’apostolat de Paul?</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Lord.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Señor.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Seigneur.</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11:23, what did Paul do with what he received from the Lord?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11:23, ¿qué hizo Pablo con lo que recibió del Señor?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11:23, qu’a fait Paul de ce qu’il a reçu du Seigneur?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which I also delivered to you: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también os he enseñado: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je vous ai enseigné;</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 καὶ παρέδωκα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why did Paul use none of these things nor write any of these things?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¿por qué Pablo no usó ninguna de estas cosas ni escribió ninguna de ellas?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Paul n'a utilisé aucun de ces droits ou ordres pour les revendiquer en faisant quoi?</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should be done so to me;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haga así conmigo,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ma faveur que j'écris ainsi;</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οὕτως γένηται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two things did Paul not do because he didn't didn't want anyone to do so to him and make void his boasting?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dos cosas no hizo Pablo porque no quería que nadie se lo hiciera y anulara su jactancia?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quelles sont les deux choses que Paul n'a pas faites parce qu'il ne voulait pas que quelqu'un lui fasse cela et annule sa vantardise?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have used none of these things, nor have I written these things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de nada de esto me he aprovechado, ni tampoco he escrito esto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je n'ai usé d'aucun de ces droits, et ce n'est pas afin de les réclamer</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οὐ κέχρημαι οὐδενὶ τούτων. οὐκ ἔγραψα δὲ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11:33, who did Paul say should wait for one another when they come together to eat?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11:33, ¿quiénes dijo Pablo que debían esperarse unos a otros cuando se reunían para comer?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11:33, selon Paul, qui devrait s’attendre les uns les autres lorsqu’ils se réunissent pour manger?</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my brethren,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míos,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mes frères,</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statement is similar to saying that you cannot drink the cup of the Lord and the cup of demons?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afirmación es similar a decir que no se puede beber la copa del Señor y la copa de los demonios?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10:21, quelle déclaration est similaire à dire que vous ne pouvez pas boire la coupe du Seigneur et la coupe des démons?</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partake of the Lord’s table and of the table of demons.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participar de la mesa del Señor y de la mesa de los demonios.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participer à la table du Seigneur, et à la table des démons.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τραπέζης κυρίου μετέχειν καὶ τραπέζης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9:10, is it for our sakes that God says you shall not muzzle an ox while it treads out the grain?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9:10, ¿es por nuestro bien que Dios dice que no se le pondrá bozal al buey mientras trilla?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9:10, est-ce pour nous que Dieu dit que vous ne devez pas museler un bœuf pendant qu’il foule le grain?</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all our fathers were baptized into Moses in what two ways?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¿de qué dos maneras todos nuestros padres fueron bautizados en Moisés?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 tous nos pères ont été baptisés en Moïse de quelles deux manières?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cloud and in the sea,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nube y en el mar,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nuée et dans la mer,</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νεφέλῃ καὶ ἐν τῇ θαλάσσῃ,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by what are we all baptized into one body?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¿por qué somos bautizados todos en un solo cuerpo?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par quoi sommes-nous tous baptisés pour former un seul corps?</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by one Spirit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por un solo Espíritu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un seul Esprit,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ἐν ἑνὶ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11:18, what was the first thing for which Paul did not praise the Corinthian church?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11:18, ¿qué fue lo primero por lo que Pablo no elogió a la iglesia de Corinto?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11:18, quelle a été la première chose pour laquelle Paul n’a pas loué l’Église corinthienne?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hear that there are divisions among you,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oigo que hay entre vosotros divisiones;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parmi vous des divisions,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ἀκούω σχίσματα ἐν ὑμῖν ὑπάρχειν,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he would gain if he preaches the gospel willingly?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ganaría si predicara el evangelio voluntariamente?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que Paul dit qu’il gagnerait s’il prêche l’Évangile de bon gré?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a reward;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recompensa tendré;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j'en ai la récompense;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μισθὸν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our sakes, no doubt,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Sí, por nosotros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Oui, c'est à cause de nous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ἡμᾶς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of what did Paul not want the brethren in Corinth to be ignorant?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que ignoraran los hermanos de Corinto?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que les frères de Corinthe ignorent?</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concerning spiritual gifts, brethren,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acerca de los dones espirituales.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concerne les dons spirituels,</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δὲ τῶν πνευματικῶν,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10:19, Paul asked a question and then answered it by asking if an idol is anything. What question did he ask?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10:19, Pablo hizo una pregunta y luego la respondió preguntando si un ídolo es algo. ¿Qué pregunta hizo?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10:19, Paul a posé une question et y a ensuite répondu en demandant si une idole est quelque chose. Quelle question a-t-il posée?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am I saying then?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digo, pues?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dis-je donc?</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φημι;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10:21, what are we not able to do that is similar to saying that we cannot partake of the Lord's table and of the table of demons?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10:21, ¿qué no podemos hacer que sea similar a decir que no podemos participar de la mesa del Señor y de la mesa de los demonios?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10:21, que ne sommes-nous pas capables de faire qui équivaut à dire que nous ne pouvons pas participer à la table du Seigneur et à la table des démons?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cannot drink the cup of the Lord and the cup of demons;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podéis beber la copa del Señor y la copa de los demonios;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ne pouvez boire la coupe du Seigneur, et la coupe des démons;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δύνασθε ποτήριον κυρίου πίνειν καὶ ποτήριον δαιμονίων·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every woman dishonors her head if she does which two things in what state? (3 points)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¿toda mujer deshonra su cabeza si hace cuáles dos cosas y en qué estado? (3 puntos)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11:5, chaque femme déshonore sa tête si elle fait quelles deux choses et dans quel état ? (3points)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prays or prophesies with her head uncovered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ora o profetiza con la cabeza descubierta,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qui prie ou qui prophétise, la tête non voilée,</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προσευχομένη ἢ προφητεύουσα ἀκατακαλύπτῳ τῇ κεφαλῇ</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9:3, just before asking a series of questions that shows he has the right to eat, bring a wife, and not have to work for his living, Paul describes what these questions are intended to be.  What are they for?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9:3, justo antes de hacer una serie de preguntas que demuestran que tiene derecho a comer, tener una esposa y no tener que trabajar para ganarse la vida, Pablo describe cuáles deben ser estas preguntas. ¿Para qué son?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9:3, juste avant de poser une série de questions démontrant qu’il a le droit de manger, d’avoir une femme et de ne pas avoir à travailler pour gagner sa vie, Paul décrit ce que sont ces questions. À quoi servent-ils?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defense to those who examine me is this: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me acusan, ésta es mi defensa: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là ma défense contre ceux qui m'accusent.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ἐμὴ ἀπολογία τοῖς ἐμὲ ἀνακρίνουσίν ἐστιν αὕτη.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11:13, we are judge among ourselves about certain people praying to God without a head covering. What and who should we evaluate?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11:13, somos jueces entre nosotros acerca de ciertas personas que oran a Dios sin cubrirse la cabeza. ¿Qué y a quién debemos evaluar?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11:13, nous sommes juges entre nous de certaines personnes qui prient Dieu sans se couvrir la tête. Que devons-nous évaluer et qui?</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a person should eat at home if what is the case?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¿una persona debe comer en casa si cuál es el caso?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11:34, une personne devrait manger à la maison si quel est le cas?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anyone is hungry,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alguno tiene hambre,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a faim,</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 τις πεινᾷ,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was the consequence when some of them tempted Christ?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¿cuál fue la consecuencia cuando algunos de ellos tentaron a Cristo?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quelle a été la conséquence lorsque certains d’entre eux ont tenté Christ?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were destroyed by serpents;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perecieron por las serpientes.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périrent par les serpents.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ὑπὸ τῶν ὄφεων ἀπώλλυντο.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8:6, through whom are all things and through whom do we live?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8:6, ¿por quién son todas las cosas y por quién vivimos?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8:6, par qui sont toutes choses et par qui vivons-nous?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one Lord Jesus Christ,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un Señor, Jesucristo,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Seigneur, Jésus Christ,</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εἷς κύριος Ἰησοῦς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we should not become idolaters as who were?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no debemos convertirnos en idólatras como ¿quiénes lo fueron?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nous ne devrions pas devenir idolâtres comme qui l’était?</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were some of them.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algunos de ellos,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quelques-uns d'eux,</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καθώς τινες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he was doing what as a mere man?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¿qué estaba haciendo como un simple hombre?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s’il faisait quoi en tant que simple homme?</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I say these things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¿Digo esto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 choses que je dis,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λαλῶ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proper for a woman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propio que la mujer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est-il convenable qu'une femme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πρέπον ἐστὶν γυναῖκα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10:7, Paul quoted a portion of Exodus as evidence that some of our fathers became idolaters. In this quote, what two things did they sit down to do?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10:7, Pablo citó una porción del Éxodo como evidencia de que algunos de nuestros padres se volvieron idólatras. En esta cita, ¿qué dos cosas se sentaron a hacer?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10:7, Paul a cité une partie de l’Exode comme preuve que certains de nos pères sont devenus idolâtres. Dans cette citation, quelles sont les deux choses pour lesquelles ils se sont assis?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people sat down to eat and drink,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sentó el pueblo a comer y a beber,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peuple s'assit pour manger et pour boire;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Ἐκάθισεν ὁ λαὸς φαγεῖν καὶ πεῖν,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Paul wanted to be partaker of the gospel with whom?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you.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γένωμαι.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10:9, what should we not do to Christ?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10:9, ¿qué no debemos hacerle a Cristo?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10:9, que ne devrions-nous pas faire à Christ?</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let us tempt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tentemos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tentons point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μηδὲ ἐκπειράζωμεν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who did the Corinthian brethren know were what kind of people carried away to these dumb idols?  (2 points)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¿quiénes sabían los hermanos corintios que eran qué clase de personas se dejaban llevar por estos ídolos mudos? (2 puntos)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les frères corinthiens savaient quel genre de personnes étaient emmenées vers ces idoles muettes ? (2 points)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you were Gentiles,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cuando erais gentiles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étiez païens,</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ὅτε ἔθνη ἦτε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9:14, those who preach the gospel should do what?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9:14, ¿qué deben hacer los que predican el evangelio?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9:14, que doivent faire ceux qui prêchent l’Évangile?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9:4, Paul asked something about eating and drinking.  What did he ask?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9:4, Pablo preguntó algo sobre comer y beber. ¿Qué preguntó?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9:4, Paul a posé une question sur le fait de manger et de boire. Qu'a-t-il demandé?</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¿Acaso no tenemos derecho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9:18, Paul said that when he dose something he may present the gospel of Christ without charge. what was this something?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9:18, Pablo dijo que cuando haga algo podrá presentar el evangelio de Cristo sin costo alguno. ¿Qué fue ese algo?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9:18, Paul dit que lorsqu’il prend quelque chose, il peut présenter l’Évangile de Christ gratuitement. qu'est-ce que c'était que quelque chose?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when I preach the gospel,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predicando el evangelio,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j'annonce,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εὐαγγελιζόμενος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Aunque hay muchas actividades diferentes, ¿cuántos dioses hay?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N/A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mismo.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9:27, what does Paul discipline?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9:27, ¿qué disciplina Pablo?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9:27, que discipline Paul?</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body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cuerpo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corps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11:30, what is the relationship between people who partake of the Lord's Supper unworthily and people who are weak and sick?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11:30, ¿cuál es la relación entre las personas que participan de la Cena del Señor indignamente y las personas débiles y enfermas?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11:30, quelle est la relation entre les personnes qui participent indignement au Repas du Seigneur et les personnes faibles et malades?</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cual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 cela qu'il y a</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live from the gospel.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vivan del evangelio.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vivre de l'Évangile.</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 τοῦ εὐαγγελίου ζῆν.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10:27, what did Paul say you should do without asking questions when eating dinner hosted by an unbeliever?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10:27, ¿qué dijo Pablo que deberías hacer sin hacer preguntas cuando cenas con un incrédulo?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10:27, que dit Paul que vous devriez faire sans poser de questions lorsque vous dînez chez un incroyant?</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eat whatever is set before you,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todo lo que se os ponga delante comed,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mangez de tout ce qu'on vous présentera,</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πᾶν τὸ παρατιθέμενον ὑμῖν ἐσθίετε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when Jesus took the cup after supper in the same manner as he had taken bread, with what words did he describe the cup?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cuando Jesús tomó la copa después de cenar de la misma manera que había tomado el pan, ¿con qué palabras describió la copa?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11:25, lorsque Jésus a pris la coupe après le souper de la même manière qu’il avait pris du pain, avec quels mots a-t-il décrit la coupe?</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saying, “This cup is the new covenant in My blood.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diciendo: «Esta copa es el nuevo pacto en mi sangre;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dit: Cette coupe est la nouvelle alliance en mon sang;</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λέγων· Τοῦτο τὸ ποτήριον ἡ καινὴ διαθήκη ἐστὶν ἐν τῷ ἐμῷ αἵματι·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should we earnestly desire?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debemos desear fervientemente?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que devrions-nous désirer sincèrement?</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best gifts.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mejores.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dons les meilleurs.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χαρίσματα τὰ μείζονα.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9:23, for what sake did Paul become all things to all men?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9:23, ¿por qué Pablo llegó a ser todo para todos los hombres?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9:23, pourquoi Paul est-il devenu tout pour tous les hommes?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gospel’s sake,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del evangelio,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l'Évangile,</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τὸ εὐαγγέλιον,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who should have the same care for one another?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¿quiénes deben preocuparse por igual unos de otros?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qui devrait avoir le même souci les uns des autres?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