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12:27, what are you in addition to being members individually?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12:27, ¿qué sois además de ser miembros individualmente?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12:27, qu’êtes-vous en plus d’être membres individuellement?</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we for an imperishable crown.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nosotros, una incorruptible.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nous, faisons-le pour une couronne incorruptible.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δὲ ἄφθαρτον.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11:32, we are chastened by the Lord when what happends?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11:32, somos castigados por el Señor, ¿cuándo qué sucede?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11:32, nous sommes châtiés par le Seigneur quand que se passe-t-il?</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we are judged,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siendo juzgados,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quand nous sommes jugés,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κρινόμενοι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12:4, even though there is the same Spirit, what are there many of?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12:4, aunque hay el mismo Espíritu, ¿de qué hay muchos?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12:4, même s’il y a le même Esprit, de quoi y a-t-il plusieurs?</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diversities of gifts,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bien, hay diversidad de dones,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diversité de dons,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Διαιρέσεις δὲ χαρισμάτων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12:17, Paul asked where would be the hearing be if what were the case?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12:17, Pablo preguntó dónde sería la audiencia si así fuera el caso.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12:17, Paul a demandé où aurait lieu l’audience si quel était le cas?</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whole body were an eye,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todo el cuerpo fuera ojo,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tout le corps était oeil,</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ὅλον τὸ σῶμα ὀφθαλμός,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might say that because I am not a hand, I am not of the body?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podría decir que por no ser mano, no soy del cuerpo?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qui pourrait dire que parce que je ne suis pas une main, je ne suis pas du corps?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foot should say,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dijera el pie: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 pied disait:</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εἴπῃ ὁ πούς·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9:15, what did Paul think that for him to die would be better than what?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9:15, ¿qué pensó Pablo que para él morir sería mejor que qué?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9:15, qu’est-ce que Paul pensait que mourir serait mieux que quoi pour lui?</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body of Christ,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sois el cuerpo de Cristo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corps de Christ,</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σῶμα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than that anyone should make my boasting void.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que nadie me prive de esta mi gloria.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de me laisser enlever ce sujet de gloire.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καύχημά μου οὐδεὶς κενώσει.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is the relationship between Christ and God?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¿cuál es la relación entre Cristo y Dios?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quelle est la relation entre Christ et Dieu?</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head of Christ is God.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Dios es la cabeza de Cristo.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Dieu est le chef de Christ.</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κεφαλὴ δὲ τοῦ Χριστοῦ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10:30, Paul asked why he was evil spoken of for the food that he had done what over?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10:30, Pablo preguntó por qué se hablaba mal de él por la comida que había hecho, ¿y qué más?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10:30, Paul a demandé pourquoi on avait dit du mal de lui à cause de la nourriture qu'il avait faite, et pourquoi?</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over which I give thanks?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doy gracias?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dont je rends grâces?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εὐχαριστῶ;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why is the manifestation of the Spirit given to each one?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¿por qué a cada uno se le da la manifestación del Espíritu?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12:7, pourquoi la manifestation de l’Esprit est-elle donnée à chacun?</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profit of all: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el bien de todos.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l'utilité commune.</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συμφέρον.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8:8, we are not better if we do what?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8:8, ¿no somos mejores si hacemos qué?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8:8, nous ne sommes pas meilleurs si nous faisons quoi?</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neither if we eat are we the better,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ni porque comamos seremos más,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nous en mangeons, nous n'avons rien de plus;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γὰρ ἐὰν φάγωμεν, περισσεύομεν,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12:11, who works all these things?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12:11, ¿qué hace el Espíritu repartiendo a cada uno individualmente?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12:11, qui fait toutes ces choses?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11:19, what did Paul say could be done for those who are approved?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11:19, ¿qué dijo Pablo que se podía hacer por aquellos que eran aprobados?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11:19, selon Paul, qu’est-ce qui pourrait être fait pour ceux qui sont approuvés?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one and the same Spirit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todas estas cosas las hace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seul et même Esprit</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καὶ τὸ αὐτὸ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12:27, you are the body of Christ in addition to being what?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12:27, ¿eres el cuerpo de Cristo además de ser qué?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12:27, vous êtes le corps du Christ en plus d’être quoi?</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members individually.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miembros cada uno en particular.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vous êtes ses membres, chacun pour sa part.</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μέλη ἐκ μέρους.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what did Paul say we should not do for conscience' sake when eating what is sold in the meat market?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¿qué dijo Pablo que no debemos hacer por motivos de conciencia al comer lo que se vende en el mercado de carnes?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qu’est-ce que Paul dit que nous ne devrions pas faire, par souci de conscience, lorsque nous mangeons ce qui est vendu au marché aux viandes?</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asking no questions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preguntar nada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vous enquérir de rien</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μηδὲν ἀνακρίνοντες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11:12, where does man come through?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11:12, ¿de dónde viene el hombre?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11:12, par où passe l’homme?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man also comes through woman;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el varón nace de la mujer;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l'homme existe par la femme,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ὁ ἀνὴρ διὰ τῆς γυναικός·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10:15, to what kind of people does Paul say to judge for yourselves what he says?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10:15, ¿a qué clase de personas les dice Pablo que juzguen ustedes mismos lo que dice?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10:15, à quel genre de personnes Paul dit-il de juger par vous-mêmes ce qu’il dit?</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speak as to wise men;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juzgad vosotros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parle comme à des hommes intelligents;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φρονίμοις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8:5, what are there in addition to many so-called gods?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8:5, ¿qué hay además de muchos de los llamados dioses?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8:5, qu’y a-t-il en plus des nombreux soi-disant dieux?</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may be recognized among you.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 pongan de manifiesto entre vosotros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soient reconnus comme tels au milieu de vous. -</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φανεροὶ γένωνται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many lords),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muchos señores),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plusieurs seigneurs,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κύριοι πολλοί,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11:31, we would not be judged if we would do what?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11:31, ¿no seríamos juzgados si hiciéramos qué?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11:31, nous ne serions pas jugés si nous faisions quoi?</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we would judge ourselves,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pues, nos examináramos a nosotros mismos,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nous nous jugions nous-mêmes,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ἑαυτοὺς διεκρίνομεν,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what is given to each one for the profit of all?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¿qué se da a cada uno para beneficio de todos?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12:7, qu’est-ce qui est donné à chacun pour le bénéfice de tous?</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manifestation of the Spirit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manifestación del Espíritu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à chacun la manifestation de l'Esprit</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φανέρωσις τοῦ πνεύματος πρὸς τὸ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is the relationship between man and Christ?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¿cuál es la relación entre el hombre y Cristo?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quelle est la relation entre l’homme et Christ?</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head of every man is Christ,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Cristo es la cabeza de todo varón,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sachiez que Christ est le chef de tout homme,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παντὸς ἀνδρὸς ἡ κεφαλὴ ὁ Χριστός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11:30, what had happened to many people in Corinth in addition to becoming weak and sick because they were partaking of the Lord's Supper in an unworthy manner?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11:30, ¿qué les había sucedido a muchas personas en Corinto además de debilitarse y enfermarse porque participaban de la Cena del Señor de manera indigna?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11:30, qu'est-il arrivé à de nombreuses personnes à Corinthin, en plus de devenir faibles et malades parce qu'elles participaient à la Cène du Seigneur d'une manière indigne?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many sleep.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muchos han muerto.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qu'un grand nombre sont morts.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κοιμῶνται ἱκανοί.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9:27, Paul said that he brings his body into subjection because he didn't want to be disqualified when he had done what?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9:27, Pablo dijo que somete su cuerpo porque no quería ser descalificado cuando había hecho ¿qué?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9:27, Paul a dit qu'il soumettait son corps parce qu'il ne voulait pas être disqualifié après avoir fait quoi?</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10:32, what should we do neither to the Jew or the Greeks or to the church of God?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10:32, ¿qué debemos hacer ni a los judíos ni a los griegos ni a la iglesia de Dios?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10:32, que devrions-nous faire ni aux Juifs, ni aux Grecs, ni à l’Église de Dieu?</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when I have preached to others,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sea que, habiendo sido heraldo para otros,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avoir prêché aux autres.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μή πως ἄλλοις κηρύξας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question did Paul ask after noting that a foot might say that because it isn't a hand, it is not of the body?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pregunta hizo Pablo después de notar que un pie podría decir que por no ser mano, no es del cuerpo?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quelle question Paul a-t-il posée après avoir noté qu’un pied pouvait dire que parce qu’il n’est pas une main, il n’appartient pas au corps?</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therefore not of the body?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no sería del cuerpo?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serait-il pas du corps pour cela?</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παρὰ τοῦτο οὐκ ἔστιν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12:28, what are 8 things God has appointed in the church?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12:28, ¿cuáles son las 8 cosas que Dios ha designado en la iglesia?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12:28, quelles sont les 8 choses que Dieu a établies dans l’Église?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first apostles, second prophets, third teachers, after that miracles, then gifts of healings, helps, administrations, varieties of tongues.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primeramente apóstoles, luego profetas, lo tercero maestros, luego los que hacen milagros, después los que sanan, los que ayudan, los que administran, los que tienen don de lenguas.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premièrement des apôtres, secondement des prophètes, troisièmement des docteurs, ensuite ceux qui ont le don des miracles, puis ceux qui ont les dons de guérir, de secourir, de gouverner, de parler diverses langues.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πρῶτον ἀποστόλους, δεύτερον προφήτας, τρίτον διδασκάλους, ἔπειτα δυνάμεις, ἔπειτα χαρίσματα ἰαμάτων, ἀντιλήμψεις, κυβερνήσεις, γένη γλωσσῶν.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to which part did God give greater honor?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¿a qué parte le dio Dios mayor honor?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12:24, à quelle partie Dieu a-t-il accordé le plus d’honneur?</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lacks it,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menos tenía,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en manquait,</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ὑστεροῦντι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a woman should be shorn if what is true?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la mujer debe ser rapada si ¿qué es verdad?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11:6, une femme devrait être tondue si qu’est-ce qui est vrai?</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a woman is not covered,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la mujer no se cubre,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une femme n'est pas voilée,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οὐ κατακαλύπτεται γυνή,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10:10, what happened when some of them complained?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10:10, ¿qué pasó cuando algunos de ellos se quejaron?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10:10, que s’est-il passé lorsque certains d’entre eux se sont plaints?</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Give no offense,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seáis tropiezo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soyez en scandale</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ἀπρόσκοποι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were destroyed by the destroyer.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perecieron por mano del destructor.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périrent par l'exterminateur.</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ἀπώλοντο ὑπὸ τοῦ ὀλοθρευτοῦ.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8:5, where might so-called gods reside?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8:5, ¿dónde podrían residir los llamados dioses?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8:5, où pourraient résider les soi-disant dieux?</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in heaven or on earth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en el cielo o en la tierra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dans le ciel, soit sur la terre,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ἐν οὐρανῷ εἴτε ἐπὶ 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11:13, what did Paul tell the brethren in Corinth to do about whether it is proper for a woman to pray to God with her head uncovered?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11:13, ¿qué les dijo Pablo a los hermanos de Corinto que hicieran acerca de si era apropiado que una mujer orara a Dios con la cabeza descubierta?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11:13, qu’est-ce que Paul a dit aux frères de Corinthe de faire pour savoir s’il est convenable qu’une femme prie Dieu la tête découverte?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Judge among yourselves.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Juzgad vosotros mismos: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Jugez-en vous-mêmes: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ὑμῖν αὐτοῖς κρίνατε·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9:4, Paul asked if they have no right to what?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9:4, Pablo preguntó si no tienen derecho ¿a qué?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9:4, Paul a demandé s’ils n’avaient aucun droit à quoi?</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eat and drink?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comer y beber?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manger et de boire?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φαγεῖν καὶ πεῖν;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does nature teach you is the result if a man has long hair?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te enseña la naturaleza que es el resultado si un hombre tiene el pelo largo?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11:14, que vous enseigne la nature sur le résultat si un homme a les cheveux longs?</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a dishonor to him?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al varón le es deshonroso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c'est une honte pour l'homme</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ἀτιμία αὐτῷ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9:11, Paul said that if we have sown spiritual things for you, how does he describe if he reaps their material things?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9:11, Pablo dijo que si para vosotros hemos sembrado cosas espirituales, ¿cómo describe si cosechará sus cosas materiales?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9:11, Paul a dit que si nous avons semé des choses spirituelles pour vous, comment décrit-il s’il récolte les choses matérielles?</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10:31, Paul lists 3 specific thing and then says do all to the glory of God.  What are these three things?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10:31, Pablo enumera 3 cosas específicas y luego dice: hazlo todo para la gloria de Dios. ¿Cuáles son estas tres cosas?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10:31, Paul énumère 3 choses spécifiques et dit ensuite de tout faire pour la gloire de Dieu. Quelles sont ces trois choses?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a great thing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 mucho pedir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est-ce une grosse affaire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μέγα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9:17, what did Paul say would be true if he were preaching against his will?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9:17, ¿qué dijo Pablo que sería cierto si predicara en contra de su voluntad?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9:17, selon Paul, qu’est-ce qui serait vrai s’il prêchait contre sa volonté?</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been entrusted with a stewardship.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comisión me ha sido encomendada.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une charge qui m'est confiée.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οἰκονομίαν πεπίστευμαι.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8:7, what is not in everyone?  be specific.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8:7, ¿qué es lo que no hay en todos? se específico.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8:7, qu’est-ce qui n’est pas chez tout le monde ? être spécifique.</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there is not in everyone that knowledge;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en todos hay este conocimiento,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cette connaissance n'est pas chez tous.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οὐκ ἐν πᾶσιν ἡ γνῶσις·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all our fathers drank the same what?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todos nuestros padres bebían lo mismo ¿qué?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tous nos pères buvaient de la même manière.</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same spiritual drink.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misma bebida espiritual,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même breuvage spirituel,</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τὸ αὐτὸ πνευματικὸν ἔπιον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cannot say to the hand that it has no need of the hand?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no puede decir a la mano que no necesita de la mano?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12:21, qu’est-ce qui ne peut pas dire à la main qu’elle n’a pas besoin de la main?</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eye cannot say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el ojo puede decir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L'oeil ne peut pas dire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δύναται δὲ ὁ ὀφθαλμὸς εἰπεῖν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10:26, to whom does the fullness of the earth belong?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10:26, ¿a quién pertenece la plenitud de la tierra?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10:26, à qui appartient la plénitude de la terre?</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whether you eat or drink, or whatever you do,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pues, coméis o bebéis o hacéis otra cosa,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donc que vous mangiez, soit que vous buviez, soit que vous fassiez quelque autre chose,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οὖν ἐσθίετε εἴτε πίνετε εἴτε τι ποιεῖτε,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earth is the Lord’s,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del Señor es la tierra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terre est au Seigneur,</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κυρίου γὰρ ἡ γῆ</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what limits are there on the temptation given to us?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¿qué límites hay a la tentación que se nos presenta?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quelles limites y a-t-il à la tentation qui nous est offerte?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is faithful, who will not allow you to be tempted beyond what you are able,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fiel es Dios, que no os dejará ser probados más de lo que podéis resistir,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Dieu, qui est fidèle, ne permettra pas que vous soyez tentés au delà de vos forces;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πιστὸς δὲ ὁ θεός, ὃς οὐκ ἐάσει ὑμᾶς πειρασθῆναι ὑπὲρ ὃ δύνασθε,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8:4, what topic did Paul begin talking about when saying that an idol is nothing and that there is no other God but one?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8:4, ¿de qué tema empezó a hablar Pablo cuando dijo que un ídolo no es nada y que no hay otro Dios sino uno?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8:4, de quel sujet Paul a-t-il commencé à parler en disant qu’une idole n’est rien et qu’il n’y a pas d’autre Dieu qu’un seul?</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concerning the eating of things offered to idols,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Acerca, pues, de los alimentos que se sacrifican a los ídolos,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est donc de manger des viandes sacrifiées aux idoles,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τῆς βρώσεως οὖν τῶν εἰδωλοθύτων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when did Paul say that he would set the rest in order?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¿cuándo dijo Pablo que pondría el resto en orden?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11:34, quand Paul a-t-il dit qu’il mettrait le reste en ordre?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come.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vaya.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serai arrivé.</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λοιπὰ ὡς ἂν ἔλθω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to explain why woman is the glory of man, what did Paul says that contrasts with saying that woman is from man?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para explicar por qué la mujer es gloria del hombre, ¿qué dijo Pablo que contrasta con decir que la mujer proviene del hombre?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11:8, pour expliquer pourquoi la femme est la gloire de l’homme, que dit Paul qui contraste avec le fait de dire que la femme est issue de l’homme?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man is not from woman,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varón no procede de la mujer,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l'homme n'a pas été tiré de la femme,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ἀνὴρ ἐκ γυναικός,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tot 1 Corinthians 10:33, Paul said that instead of seeking his own profit what did he seek?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10:33, Pablo dijo que en lugar de buscar su propio beneficio, ¿qué buscaba?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10:33, Paul dit qu’au lieu de rechercher son propre profit, que cherchait-il?</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9:12, Paul said the he and Barnabas have not used a right that they have. He asked a question to show the comparison between their right to the right others have over the brethren in Corinth. What did he ask?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9:12, Pablo dijo que él y Bernabé no han usado el derecho que tenían. Hizo una pregunta para mostrar la comparación entre su derecho y el derecho que otros tienen sobre los hermanos en Corinto. ¿Qué preguntó?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9:12, Paul a déclaré que lui et Barnabas n’avaient pas utilisé un droit qu’ils possédaient. Il a posé une question pour montrer la comparaison entre leur droit et le droit que les autres ont sur les frères de Corinthe. Qu'a-t-il demandé?</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profit of many,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de muchos,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celui du plus grand nombre,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τῶν πολλῶν,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9:22, why did Paul become all things to all men?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9:22, ¿por qué Pablo llegó a ser todo para todos los hombres?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9:22, pourquoi Paul est-il devenu tout pour tous les hommes?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by all means save some.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de todos modos salve a algunos.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d'en sauver de toute manière quelques-uns.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πάντως τινὰς σώσω.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when Jesus said that this cup is the new covenant in his blood, what did he say we are to do in his remembrance?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cuando Jesús dijo que esta copa es el nuevo pacto en su sangre, ¿qué dijo que debemos hacer en su memoria?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11:25, lorsque Jésus dit que cette coupe est la nouvelle alliance en son sang, que dit-il que nous devons faire en son souvenir?</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This do, as often as you drink it,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 esto todas las veces que la bebáis,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toutes les fois que vous en boirez.</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ποιεῖτε, ὁσάκις ἐὰν πίνητε,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others are partakers of this right over you, are we not even more?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otros participan de este derecho sobre vosotros, ¿cuánto más nosotros?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d'autres jouissent de ce droit sur vous, n'est-ce pas plutôt à nous d'en jouir?</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ἄλλοι τῆς ὑμῶν ἐξουσίας μετέχουσιν, οὐ μᾶλλον ἡμεῖς;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what should we not become as were some of them?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¿en qué no deberíamos llegar a ser nosotros como algunos de ellos?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10:7, que ne devrions-nous pas devenir comme certains d’entre eux?</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become idolaters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seáis idólatras,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devenez point idolâtres,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εἰδωλολάτραι γίνεσθε,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9:15, what did Paul think would be better than that anyone should make his boasting void?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9:15, ¿qué pensó Pablo que sería mejor que que alguien anulara su jactancia?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9:15, qu’est-ce qui, selon Paul, serait mieux que que quelqu’un annule sa vantardise?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would be better for me to die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prefiero morir,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j'aimerais mieux mourir</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καλὸν γάρ μοι μᾶλλον ἀποθανεῖν ἤ—</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what word connects the statement that a woman should have her head covered because of the angels and the statements that man and woman are not independent of each other in the Lord?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¿qué palabra conecta la afirmación de que la mujer debe cubrirse la cabeza a causa de los ángeles y la afirmación de que el hombre y la mujer no son independientes el uno del otro en el Señor?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11:11, quel mot relie l’affirmation selon laquelle une femme devrait avoir la tête couverte à cause des anges et l’affirmation selon laquelle l’homme et la femme ne sont pas indépendants l’un de l’autre dans le Seigneur?</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Toutefois,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who should we not tempt?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¿a quién no debemos tentar?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10:9, qui ne devrions-nous pas tenter?</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Christ,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Señor,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Seigneur,</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what is the result if one member suffers?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¿cuál es el resultado si un miembro sufre?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12:26, quel est le résultat si un membre souffre?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the members suffer with it;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miembros se duelen con él,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les membres souffrent avec lui;</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συμπάσχει πάντα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9:10, the law about muzzling an ox was written also for people.  What does this verse say about he who plows?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9:10, la ley sobre poner bozal al buey fue escrita también para los humanos. ¿Qué dice este versículo sobre el que ara?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9:10, la loi concernant le muselage d’un bœuf a également été écrite pour les humains. Que dit ce verset à propos de celui qui laboure?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who plows should plow in hope,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con esperanza debe arar el que ara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laboure doit labourer avec espérance,</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ὀφείλει ἐπ’ ἐλπίδι ὁ ἀροτριῶν ἀροτριᾶν,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9:7, there is essentially no one who tends a flock who doesn't also do what?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9:7, ¿esencialmente no hay nadie que pastoree un rebaño que no haga también qué?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9:7, il n’y a essentiellement personne qui s’occupe d’un troupeau qui ne fasse aussi quoi?</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does not drink of the milk of the flock?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toma de la leche del rebaño?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 se nourrit pas du lait du troupeau?</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ἐκ τοῦ γάλακτος τῆς ποίμνης οὐκ ἐσθίει;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our fathers drank of that spiritual Rock.  What did this Rock do?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nuestros padres bebieron de esa Roca espiritual. ¿Qué hizo esta Roca?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10:4, nos pères ont bu de ce Rocher spirituel. Qu'a fait ce Rocher?</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followed them,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los seguía.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les suivait,</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ἔπινον γὰρ ἐκ πνευματικῆς ἀκολουθούσης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9:18, Paul answered a question he asked by saying that he may not abuse his authority in the gospel.  What question did he ask?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9:18, Pablo respondió a una pregunta que hizo diciendo que no podía abusar de su autoridad en el evangelio. ¿Qué pregunta hizo?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9:18, Paul a répondu à une question qu’il avait posée en disant qu’il ne pouvait pas abuser de son autorité dans l’Évangile. Quelle question a-t-il posée?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is my reward then?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¿Cuál, pues, es mi recompensa?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est donc ma récompense?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οὖν μού ἐστιν ὁ μισθός;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 what words did Paul use to indicate that he was an apostle to Corinth in addition to saying that they were the seal of his apostleship in the Lord.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 ¿qué palabras usó Pablo para indicar que era apóstol en Corinto además de decir que eran el sello de su apostolado en el Señor?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 quels mots Paul a-t-il utilisés pour indiquer qu'il était un apôtre de Corinthe en plus de dire qu'ils étaient le sceau de son apostolat dans le Seigneur?</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doubtless I am to you.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vosotros ciertamente lo soy,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le suis au moins pour vous;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ἀλλά γε ὑμῖν εἰμι,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what does God make to enable you to bear temptation?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¿qué hace Dios para permitirte soportar la tentación?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qu’est-ce que Dieu fait pour vous permettre de supporter la tentation?</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9:24, we should run in such a way that what might happen?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9:24 debemos correr de tal manera que ¿qué podría pasar?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9:24, nous devrions courir de telle manière que que pourrait-il arriver?</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obtain it.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 obtengáis.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le remporter.</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καταλάβητε.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10:26, what belongs to the Lord in addition to the earth?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10:26, ¿qué es del Señor además de la tierra?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10:26, qu’est-ce qui appartient au Seigneur en plus de la terre?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all its fullness.”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 cuanto en ella hay.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tout ce qu'elle renferme.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πλήρωμα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9:19, Paul said that he made himself a servant to all even though he was what?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9:19, Pablo dijo que se hizo siervo de todos aunque ¿qué era?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9:19, Paul a dit qu’il s’est fait serviteur de tous, même s’il était quoi?</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though I am free from all men,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siendo libre de todos,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bien que je sois libre à l'égard de tous,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Ἐλεύθερος γὰρ ὢν ἐκ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9:27, what does Paul do with his body in addition to bringing it into subjection?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9:27, ¿qué hace Pablo con su cuerpo además de someterlo?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9:27, que fait Paul de son corps en plus de le soumettre?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discipline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golpeo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traite durement</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ὑπωπιάζω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8:11, what might happen to someone for whom Christ died because of your knowledge if you are seen eating in an idol's temple?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8:11, ¿qué le podría pasar a alguien por quien Cristo murió debido a tu conocimiento si te ven comiendo en el templo de un ídolo?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8:11, que pourrait-il arriver à quelqu'un pour qui Christ est mort à cause de votre connaissance si on vous voit en train de manger dans le temple d'une idole?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the weak brother perish,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perderá el hermano débil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frère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ἀπόλλυται γὰρ ὁ ἀσθενῶν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with the temptation will also make the way of escape,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dará también juntamente con la prueba la salida,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avec la tentation il préparera aussi le moyen d'en sortir,</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ποιήσει σὺν τῷ πειρασμῷ καὶ τὴν ἔκβασιν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what statement contrasts with saying the man is not from woman?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¿qué afirmación contrasta con decir que el hombre no procede de la mujer?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11:8, quelle affirmation contraste avec le fait de dire que l’homme n’est pas issu de la femme?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woman from man.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la mujer del varón;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femme a été tirée de l'homme;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γυνὴ ἐξ ἀνδρός·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10:24, what did Paul say that is similar to saying that each one should seek the other's well-being?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10:24, ¿qué dijo Pablo que sea similar a decir que cada uno debe buscar el bienestar del otro?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10:24, qu’est-ce que Paul a dit qui équivaut à dire que chacun doit rechercher le bien-être de l’autre?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no one seek his own,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Nadie busque su propio bien,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personne ne cherche son propre intérêt,</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μηδεὶς τὸ ἑαυτοῦ ζητείτω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11:19, what did Paul say must be among them?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11:19, ¿qué dijo Pablo que debía haber entre ellos?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11:19, qu’est-ce qui, selon Paul, doit être parmi eux?</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must also be factions among you,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preciso que entre vosotros haya divisiones,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faut qu'il y ait aussi des sectes parmi vous,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δεῖ γὰρ καὶ αἱρέσεις ἐν ὑμῖν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of what did our fathers drink that followed them?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¿de qué bebieron nuestros padres que los siguieron?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de quoi ont bu nos pères qui les ont suivis?</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drank of that spiritual Rock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bebían de la roca espiritual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ils buvaient à un rocher spirituel</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πέτρας,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even though there is the same God, what are there many of?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aunque hay el mismo Dios, ¿de qué hay muchos?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12:6, même s’il existe le même Dieu, de quoi y a-t-il plusieurs?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there are diversities of activities,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hay diversidad de actividades,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diversité d'opérations,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διαιρέσεις ἐνεργημάτων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3 questions of the brethren in Corinth who ate more than their share of the food without providing an answer. He asked if they had houses, if they despise the church of God, and one other question.  What was this other question?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3 preguntas a los hermanos en Corinto que comieron más de lo que les correspondía sin dar una respuesta. Preguntó si tenían casas, si despreciaban la iglesia de Dios y otra pregunta más. ¿Cuál fue esta otra pregunta?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3 questions aux frères de Corinthe qui ont mangé plus que leur part de nourriture sans fournir de réponse. Il a demandé s'ils avaient des maisons, s'ils méprisaient l'Église de Dieu, et une autre question. Quelle était cette autre question?</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11:9, what statement has about the same meaning as saying man is not from woman?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11:9, ¿qué afirmación tiene aproximadamente el mismo significado que decir que el hombre no procede de la mujer?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11:9, quelle affirmation a à peu près le même sens que de dire que l’homme ne vient pas de la femme?</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was man created for the woman,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tampoco el varón fue creado por causa de la mujer,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l'homme n'a pas été créé à cause de la femme,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οὐκ ἐκτίσθη ἀνὴρ διὰ τὴν γυναῖκα,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11:27, what is the happens if a person eats the bread or drinks the cup of communion in an unworthy manner?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11:27, ¿qué pasa si una persona come el pan o bebe la copa de la comunión de manera indigna?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11:27, que se passe-t-il si une personne mange le pain ou boit la coupe de communion d’une manière indigne?</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be guilty of the body and blood of the Lord.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 culpado del cuerpo y de la sangre del Señor.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 coupable envers le corps et le sang du Seigneur.</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ἔνοχος ἔσται τοῦ σώματος καὶ τοῦ αἵματος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11:32, why are we chastened by the Lord when we are judged?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11:32, ¿por qué el Señor nos disciplina cuando somos juzgados?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11:32, pourquoi sommes-nous châtiés par le Seigneur lorsque nous sommes jugés?</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may not be condemned with the world.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seamos condenados con el mundo.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nous ne soyons pas condamnés avec le monde.</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σὺν τῷ κόσμῳ κατακριθῶμεν.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all the members suffer if what happens?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todos los miembros sufren si ¿qué pasa?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12:26, tous les membres souffrent si que se passe-t-il?</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one member suffers,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si un miembro padece,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un membre souffre,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εἴτε πάσχει ἓν μέλος,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9:10, what was done so that he who plows and he who threshes should have hope?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9:10, ¿qué se hizo para que el que ara y el que trilla tuvieran esperanza?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9:10, qu’a-t-on fait pour que celui qui laboure et celui qui bat ait de l’espérance?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this is written,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escribió esto,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a été écrit</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ἐγράφη,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shame those who have nothing?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avergonzáis a los que no tienen nada?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faites-vous honte à ceux qui n'ont rien?</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καταισχύνετε τοὺς μὴ ἔχοντας;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11:20, Paul told the brethren in Corinth that when they come together in one place it is not to do what?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11:20, Pablo les dijo a los hermanos en Corinto que cuando se reúnen en un lugar no es para hacer ¿qué?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11:20, Paul a dit aux frères de Corinthe que lorsqu’ils se réunissent en un seul lieu, ce n’est pas pour faire quoi?</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not to eat the Lord’s Supper.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eso no es comer la cena del Señor.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pour manger le repas du Seigneur;</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κυριακὸν δεῖπνον φαγεῖν,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12:17, Paul asked where would the smelling be if what were the case?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12:17, Pablo preguntó dónde estaría el olor si fuera así.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12:17, Paul a demandé où se trouverait l’odeur si tel était le cas?</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whole were hearing,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todo fuera oído,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était tout ouïe,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ὅλον ἀκοή,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9:7, no one does what at his own expense?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9:7, ¿nadie hace qué por su propia cuenta?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9:7, personne ne fait quoi à ses propres frais?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Whoever goes to war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fue jamás soldado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jamais fait le service militaire</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στρατεύεται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11:28, if a man examines himself, he may do what in addition to drinking of the cup of the Lord's Supper?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11:28, si un hombre se examina a sí mismo, ¿qué puede hacer además de beber de la copa de la Cena del Señor?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11:28, si un homme s'examine, que peut-il faire en plus de boire la coupe de la Cène du Seigneur?</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let him eat of the bread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coma así del pan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qu'ainsi il mange du pain</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ἐκ τοῦ ἄρτου ἐσθιέτω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all our fathers did what with the same spiritual drink?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¿todos nuestros padres hicieron qué con la misma bebida espiritual?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que faisaient tous nos pères avec la même boisson spirituelle?</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all drank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todos bebieron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qu'ils ont tous bu</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πόμα,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8:8, we are not wose if we don't do what?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8:8, ¿no estamos tristes si no hacemos qué?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8:8, nous ne sommes pas malheureux si nous ne faisons pas quoi?</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8:3, who is known by God?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8:3, ¿a quién es conocido por Dios?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8:3, qui est connu de Dieu?</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loves God,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alguno ama a Dios,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quelqu'un aime Dieu,</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ἀγαπᾷ τὸν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what was that spiritual Rock that followed our fathers?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¿cuál fue esa Roca espiritual que siguió a nuestros padres?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quel était ce Rocher spirituel qui suivait nos pères?</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Rock was Christ.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Esa roca era Cristo.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rocher était Christ.</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πέτρα δὲ ἦν ὁ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how did the way Jesus took the cope after supper compare to the way he took the bread earlier?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¿cómo se compara la forma en que Jesús tomó la capa después de la cena con la forma en que tomó el pan antes?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11:25, comment la façon dont Jésus a pris la chape après le dîner se compare-t-elle à la façon dont il a pris le pain plus tôt?</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same manner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Asimismo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ὡσαύτως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8:5, with what words is the number of so-called gods described?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8:5, ¿con qué palabras se describe el número de los llamados dioses?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8:5, avec quels mots le nombre de soi-disant dieux est-il décrit?</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there are many gods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hay muchos dioses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 existe réellement plusieurs dieux</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εἰσὶν θεοὶ πολλοὶ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10:23, what did Paul say that he connected with saying that not all things are helpful?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10:23, ¿qué dijo Pablo que relacionaba con decir que no todas las cosas convienen?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10:23, qu’est-ce que Paul dit en rapport avec le fait que tout n’est pas utile?</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things are lawful for me,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me es lícito,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est permis,</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ἔξεστιν·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if we do not eat are we the worse.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porque no comamos seremos menos.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nous n'en mangeons pas, nous n'avons rien de moins.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ἐὰν μὴ φάγωμεν, ὑστερούμεθα.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when did the Lord Jesus take bread?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¿cuándo tomó pan el Señor Jesús?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quand le Seigneur Jésus a-t-il pris du pain?</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the same night in which He was betrayed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noche que fue entregado,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 nuit où il fut livré,</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νυκτὶ ᾗ παρεδίδετο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9:11, Paul said that it would be a great thing if what happens?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9:11, Pablo dijo que sería una gran cosa si ¿qué sucede?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9:11, Paul a dit que ce serait une grande chose si que se passe-t-il?</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we reap your material things?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cosechemos de vosotros lo material?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nous moissonnons vos biens temporels.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ἡμεῖς ὑμῶν τὰ σαρκικὰ θερίσομεν;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10:17, why are we one bread and one body?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¿por qué somos un solo pan y un solo cuerpo?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pourquoi sommes-nous un seul pain et un seul corps?</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all partake of that one bread.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todos participamos de aquel mismo pan.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participons tous à un même pain.</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πάντες ἐκ τοῦ ἑνὸς ἄρτου μετέχομεν.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8:9, this liberty of yours might become a stumbling block to whom?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8:9, ¿para quién podría convertirse en piedra de tropiezo esta libertad vuestra?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8:9, votre liberté pourrait devenir une pierre d’achoppement pour qui?</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weak.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débiles,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les faibles.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γένηται τοῖς ἀσθενέσιν.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9:25, we should prepare as if to obtain what?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9:25, ¿debemos prepararnos como para obtener qué?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9:25, devons-nous nous préparer comme pour obtenir quoi?</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