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we should not tempt Christ as who did?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¿no debemos tentar a Cristo como lo hizo quién?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10:9, nous ne devrions pas tenter Christ comme qui l’a fait?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tempted,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algunos de ellos lo tentaron,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 tentèrent quelques-uns d'eux,</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ἐπείρασαν,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lLes gens sont souillés qui ont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with consciousness of the idol,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algunos, habituados hasta aquí a la idolatría,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d'après la manière dont ils envisagent encore l'idole,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τῇ συνηθείᾳ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when Gentiles sacrifice to demons who do they not sacrifice to?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cuando los gentiles sacrifican a los demonios, ¿a quién no sacrifican?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lorsque les Gentils sacrifient aux démons, à qui ne sacrifient-ils pas?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many of our fathers was God not well pleased?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¿cuántos de nuestros padres no agradaron a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combien de nos pères Dieu n’a-t-il pas plu?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most of them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mayoría de ellos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plupart d'entre eux</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τοῖς πλείοσιν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to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a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à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θεῷ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is the same God, what are there many of?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el mismo Dios, ¿de qué hay muchos?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le même Dieu, de quoi y a-t-il plusieurs?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diversities of activities,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actividades,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d'opérations,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ἐνεργημάτων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to which part did God give greater honor?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¿a qué parte le dio Dios mayor honor?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à quelle partie Dieu a-t-il accordé le plus d’honneur?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lacks it,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menos tenía,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en manquait,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ὑστεροῦντι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ought not a man to cover his head?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el hombre no debe cubrirse la cabeza?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un homme ne devrait-il pas se couvrir la tête?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is the image and glory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él es imagen y gloria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est l'image et la gloire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εἰκὼν καὶ δόξα θεοῦ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when speaking as to wise men, who does Paul say should judge what he says?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cuando habla como a hombres sabios, ¿quién dice Pablo que debería juzgar lo que él dice?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10:15, lorsqu’il parle des sages, selon Paul, qui devrait juger ce qu’il dit?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for yourselves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digo.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 vous-mêmes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κρίνατε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are helpful?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todas las cosas convienen?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 n’est pas utile?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edify.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edifica.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n'édifie pas.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with what is sold in the meat market?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con lo que se vende en el mercado de carne?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 dit Paul de ce qui est vendu au marché de la viande?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comed,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