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put all things under Him,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le sujetó a él todas las cosas,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soumis toutes choses,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ὑποτάξαντι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God is an author of peace as in where?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Dios es autor de paz ¿en dónde?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:33, Dieu est un auteur de paix comme dans où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all the churches of the saints.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en todas las iglesias de los santos,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dans toutes les Églises des saints,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πάσαις ταῖς ἐκκλησίαις τῶν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who is risen from the dead?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¿quién resucita de entre los muertos?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qui est ressuscité des morts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happen to that which is in part when that which is perfect has come?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pasará con lo que es en parte cuando venga lo perfecto?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13:10, qu’arrivera-t-il à ce qui est partiel lorsque ce qui est parfait sera venu?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done away.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Christ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Cristo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Christ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are we told to do instead of sin?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se nos dice que hagamos en lugar de pecar?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nous dit-on de faire à la place du péché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Awake to righteousness,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debidamente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Revenez à vous-mêmes, comme il est convenable,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ἐκνήψατε δικαίως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the other is not edified, even though you have done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se bendice con el espíritu, el otro no es edificado, ¿aunque hayas hecho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:17, si vous bénissez avec l’esprit, l’autre n’est pas édifié, même si vous avez fait quoi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indeed give thanks well,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a la verdad, bien das gracias;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rends, il est vrai, d'excellentes actions de grâces,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μὲν γὰρ καλῶς εὐχαριστεῖς,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my spirit prays when I do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¿mi espíritu ora cuando hago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mon esprit prie quand je fais quoi ?</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pray in a tongue,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oro en lengua desconocida,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je prie en langue,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προσεύχωμαι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if anything is revealed to another who sits by, what should be done?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si a otro que está sentado se le revela algo, ¿qué se debe hacer?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si quelque chose est révélé à quelqu’un qui est assis, que doit-il faire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first keep silent.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el primero.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σιγάτω.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happened according to the Scriptures?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pasó según las Escrituras?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3, que s’est-il passé selon les Écritures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Christ died for our sins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murió por nuestros pecados,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est mort pour nos péchés,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Χριστὸς ἀπέθανεν ὑπὲρ τῶν ἁμαρτιῶν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what will you be doing if you speak words that are not easy to understand?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¿qué harás si hablas palabras que no son fáciles de entender?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:9, que ferez-vous si vous prononcez des paroles qui ne sont pas faciles à comprendre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will be speaking into the air.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sería como si hablarais al aire.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parlerez en l'air.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ἔσεσθε γὰρ εἰς ἀέρα λαλοῦντες.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where was the grace of God as Paul labored?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¿dónde estaba la gracia de Dios mientras Pablo trabajaba?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où était la grâce de Dieu pendant que Paul travaillait ?</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it is evident that He who put all things under Him is excepted when he says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es evidente que Aquel que sujetó todas las cosas queda exceptuado cuando dice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:27, il est évident que Celui qui lui a soumis toutes choses est excepté quand il dit quoi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with me.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conmigo.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avec moi.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σὺν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He says “all things are put under Him,”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cuando dice que todas las cosas han sido sujetadas a él,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lorsqu'il dit que tout lui a été soumis,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ὅταν δὲ εἴπῃ ὅτι πάντα ὑποτέτακται,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for?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profetiza?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prophétise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those who believe.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los creyentes.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les croyants.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how long will Paul tarry in Ephesus?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¿cuánto tiempo permanecerá Pablo en Éfeso?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combien de temps Paul restera-t-il à Éphèse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Pentecost.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Pentecostés,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la Pentecôte;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πεντηκοστῆς·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who has the secretes of his heart revealed by prophesying do when he falls down on is face?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hará un incrédulo a quien se le han revelado los secretos de su corazón al profetizar cuando cae de bruces?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fera un incroyant dont les secrets de son cœur sont révélés par la prophétie lorsqu’il tombe la face contre terre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worship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adorará a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adorera Dieu,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προσκυνήσει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that what is futile?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¿qué es inútil?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qu’est-ce qui est futile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faith is futile;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fe es vana: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votre foi est vaine,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ματαία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according to what did Christ rise again the third day?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¿según qué resucitó Cristo al tercer día?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selon quoi Christ est-il ressuscité le troisième jour ?</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Scriptures,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las Escrituras;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 Écritures;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τὰς γραφάς,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perfect love never does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¿el amor perfecto nunca hace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l’amour parfait ne fait jamais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never fails.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nunca deja de ser;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 périt jamais.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οὐδέποτε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two types of people should acknowledge that these statements are commandments of the Lord?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dos tipos de personas deberían reconocer que estas declaraciones son mandamientos del Señor?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quels sont les deux types de personnes qui devraient reconnaître que ces déclarations sont des commandements du Seigneur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thinks himself to be a prophet or spiritual,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se cree profeta o espiritual,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être prophète ou inspiré,</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προφήτης εἶναι ἢ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14:8, no one will prepare for battle if what happens?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14:8, nadie se preparará para la batalla si ¿qué pasa?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:8, personne ne se préparera au combat si que se passe-t-il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trumpet makes an uncertain sound,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trompeta diera un sonido incierto,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trompette rend un son confus,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ἐὰν ἄδηλον φωνὴν σάλπιγξ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the Son Himself will also be subject to Him who did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¿el Hijo mismo también estará sujeto a Aquel que hizo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le Fils lui-même sera également soumis à Celui qui a fait quoi ?</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