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comes to many people.  What question is first asked?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primero?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s'adresse à de nombreuses personnes. Quelle question est posée en premier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did the word of God come originally from you?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ha salido de vosotros la palabra de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de chez vous que la parole de Dieu est sortie?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ἀφ’ ὑμῶν ὁ λόγος τοῦ θεοῦ ἐξῆλθεν,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does a flute or harp not have?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no tiene una flauta o un arpa?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7, qu’est-ce qu’une flûte ou une harpe n’a pas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things without life,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las cosas inanimadas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objets inanimés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ὅμως τὰ ἄψυχα φωνὴν διδόντα,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what might it make sense to say since tomorrow we would die?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¿qué tendría sentido decir ya que mañana moriríamos?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qu’aurait-il de sens de dire puisque demain nous mourrions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eat and drink,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«Comamos y bebamos,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Mangeons et buvons,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Φάγωμεν καὶ πίωμεν,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how did Paul say all things were to be done at a gathering of the brethren?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¿cómo dijo Pablo que todas las cosas debían hacerse en una reunión de hermanos?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comment Paul a-t-il dit que tout devait se faire lors d’un rassemblement des frères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for edification.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todo para edificación.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se fasse pour l'édification.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πρὸς οἰκοδομὴν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to not be children in understanding?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no seamos niños en el entendimiento?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équivaut à dire de ne pas être des enfants en termes de compréhension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understanding be mature.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maduros en cuanto al modo de pensar.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l'égard du jugement, soyez des hommes faits.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δὲ φρεσὶν τέλειοι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