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statement contrasts with saying that the first man was of the earth and made of dust?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¿qué afirmación contrasta con decir que el primer hombre era de la tierra y hecho de polvo?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quelle affirmation contraste avec l’affirmation selon laquelle le premier homme était de la terre et fait de poussière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mere grain—perhaps wheat or some other grain.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grano desnudo, sea de trigo o de otro grano.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 simple grain, de blé peut-être, ou de quelque autre semence;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γυμνὸν κόκκον εἰ τύχοι σίτου ἤ τινος τῶν λοιπῶν·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is permitted to speak in a tongue, what should happen?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 alguien se le permite hablar en lenguas, ¿qué debe suceder?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est autorisé à parler en langue, que doit-il se passer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one interpret.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uno interprete.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quelqu'un interprète;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εἷς διερμηνευέτω·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why was Paul glad about the coming of Stephanas, Fortunatus, and Achaicus?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¿por qué se alegró Pablo por la llegada de Estéfanas, Fortunato y Aqueo?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pourquoi Paul était-il heureux de l’arrivée de Stéphanas, Fortunat et Achaïcus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was lacking on your part they supplied.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ellos han suplido vuestra ausencia,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suppléé à votre absence,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ὑμέτερον ὑστέρημα οὗτοι ἀνεπλήρωσαν,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deliver first of all?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pronunció Pablo en primer lugar?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qu’est-ce que Paul a livré en premier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received: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recibí: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l'avais aussi reçu,</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παρέλαβον,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last of all who got to see Christ?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¿quiénes fueron los últimos en ver a Cristo?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8, en dernier lieu, qui a pu voir Christ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me also,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me apareció a mí.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m'est aussi apparu à moi,</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κἀμοί.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who speaks edification and exhortation and comfort to men?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¿quién habla a los hombres de edificación, exhortación y consuelo?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 qui parle d’édification, d’exhortation et de réconfort aux hommes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second Man is the Lord from heaven.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segundo hombre, que es el Señor, es del cielo.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second homme est du ciel.</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δεύτερος ἄνθρωπος ἐξ οὐρανοῦ.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Paul said people like Stephanas, Fortunatus, and Achaicus should be acknowledged because they did what?  (2 points)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Pablo dijo que personas como Estéfanas, Fortunato y Acaico deberían ser reconocidas porque hicieron ¿qué? (2 puntos)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:18, Paul a dit que des gens comme Stéphanas, Fortunat et Achaïcus devraient être reconnus parce qu'ils ont fait quoi ? (2 points)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refreshed my spirit and yours.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confortaron mi espíritu y el vuestro;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ont tranquillisé mon esprit et le vôtre.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ἀνέπαυσαν γὰρ τὸ ἐμὸν πνεῦμα καὶ τὸ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is for those who believe?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es para los que creen?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qu’y a-t-il pour ceux qui croient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prophesying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profecía,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prophétie,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προφητεία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who should be accursed?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¿quién debería ser anatema?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qui devrait être maudit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does not love the Lord Jesus Christ,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ame al Señor Jesucristo,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n'aime pas le Seigneur,</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οὐ φιλεῖ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not an author of?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no es autor Dios?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n’est-il pas l’auteur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the author of confusion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Dios de confusión,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Dieu de désordre,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ἀκαταστασίας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why are your women to keep silent in the churches?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¿por qué vuestras mujeres deben guardar silencio en las iglesias?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pourquoi vos femmes doivent-elles garder le silence dans les églises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by asking a rhetorical question, that they would profit nothing if he did what?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al hacer una pregunta retórica, que de nada les serviría si él hiciera ¿qué?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Paul a suggéré, en posant une question rhétorique, qu’ils ne profiteraient de rien s’il faisait quoi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permitted to speak;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les es permitido hablar,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ne leur est pas permis d'y parler;</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ἐπιτρέπεται αὐταῖς λαλεῖν·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will they do who are baptized for the dead of what is true?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harán los que se bautizan por los muertos de lo que es verdad?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que feront ceux qui sont baptisés pour les morts de ce qui est vrai ?</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all?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de ninguna manera los muertos resucitan?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absolument pas,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ὅλως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who is preached that he has been raised from the dead?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¿a quién se le predica que ha resucitado de entre los muertos?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:12, à qui est-il annoncé qu’il est ressuscité des morts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Christ is preached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se predica que Cristo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l'on prêche que Christ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κηρύσσεται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not a sign for?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las lenguas no son una señal?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ne sont-elles pas un signe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those who believe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creyentes,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les croyants,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εἰσιν οὐ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what did Paul do by the boasting in the brethren in Corinth which he had in Christ Jesus our Lord?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¿qué hizo Pablo con la jactancia que tenía en los hermanos de Corinto en Cristo Jesús nuestro Señor?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qu’a fait Paul en se vantant parmi les frères de Corinthe de ce qu’il avait en Jésus-Christ notre Seigneur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affirm,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aseguro, hermanos,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l'atteste, frères,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in understanding be mature?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en el entendimiento sed maduros?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est similaire à dire : « Soyez mûrs » en termes de compréhension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brethren, if I come to you speaking with tongues,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hermanos, si yo voy a vosotros hablando en lenguas,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venais à vous parlant en langues,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δέ, ἀδελφοί, ἐὰν ἔλθω πρὸς ὑμᾶς γλώσσαις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do not be children in understanding;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no seáis niños en el modo de pensar,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ne soyez pas des enfants sous le rapport du jugement;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μὴ παιδία γίνεσθε ταῖς φρεσίν,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convicted by all in addition to being what?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convinced by all,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convencido,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convaincu par tous,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ἐλέγχεται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when do we see in a mirror, dimly?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¿cuándo vemos en un espejo, oscuramente?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13:12, quand voyons-nous dans un miroir, faiblement?</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we see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vemos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nous voyons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βλέπομεν γὰρ ἄρτι δι’ ἐσόπτρου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of all the many languages in the world none of them is what?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todos los muchos idiomas del mundo, ¿cuál es ninguno de ellos?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10, de toutes les nombreuses langues du monde, aucune n’est quoi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without significance.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carece de significado.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soit une langue intelligible;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ἄφωνον·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who else will be subject to Him when all things are made subject to Him?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¿quién más estará sujeto a Él cuando todas las cosas le estén sujetas?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qui d’autre lui sera soumis lorsque toutes choses lui seront soumises ?</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the Son Himself will also be subject to Him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el Hijo mismo se sujetará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le Fils lui-même sera soumis à celui</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αὐτὸς ὁ υἱὸς ὑποταγήσεται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is different between celestial bodies and terrestrial bodies?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diferencia hay entre los cuerpos celestes y los cuerpos terrestres?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 est la différence entre les corps célestes et les corps terrestres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why should women who want to learn something ask their own husbands at home?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¿por qué las mujeres que quieren aprender algo deberían preguntarle a sus propios maridos en casa?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pourquoi les femmes qui veulent apprendre quelque chose devraient-elles demander à leur propre mari à la maison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glory of the celestial is one, and the glory of the terrestrial is another.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una es la hermosura de los celestiales y otra la de los terrenales.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l'éclat des corps célestes, autre celui des corps terrestres.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ἑτέρα μὲν ἡ τῶν ἐπουρανίων δόξα, ἑτέρα δὲ ἡ τῶν ἐπιγείων.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hold fast to what?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te aferras a qué?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tenez bon à quoi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word which I preached to you —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palabra que os he predicado,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l'ai annoncé; autrement,</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τίνι λόγῳ εὐηγγελισάμην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gave orders to the churches of Galatia and the the brethren in Corinth concerning what?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dio órdenes a las iglesias de Galacia y a los hermanos en Corinto sobre qué?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 Paul a donné des ordres aux églises de Galatie et aux frères de Corinthe concernant quoi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the collection for the saints,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la ofrenda para los santos,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la collecte en faveur des saints,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τῆς λογείας τῆς εἰς τοὺς ἁγίους,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Christ was made alive as the firstfruits?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Cristo fue vivificado como primicias?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quelle affirmation contraste avec l’affirmation selon laquelle Christ a été rendu vivant comme les prémices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afterward those who are Christ’s at His coming.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los que son de Cristo, en su venida.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ceux qui appartiennent à Christ, lors de son avènement.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οἱ τοῦ Χριστοῦ ἐν τῇ παρουσίᾳ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if I have not love, what am I?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si no tengo amor, ¿qué soy?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si je n’ai pas d’amour, que suis-je?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nothing.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nada soy.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rien.</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οὐθέν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who will say, How are the dead raised up?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¿quién dirá: ¿Cómo resucitarán los muertos?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qui dira : Comment les morts ressuscitent-ils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shameful for women to speak in church.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indecoroso que una mujer hable en la congregación.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malséant à une femme de parler dans l'Église.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αἰσχρὸν γάρ ἐστιν γυναικὶ λαλεῖν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someone will say,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preguntará alguno: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quelqu'un dira:</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ἐρεῖ 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saing that is written will come to pass when this corruptible has put on incorruption?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¿qué palabra que está escrita se cumplirá cuando esto corruptible se haya vestido de incorrupción?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quelle parole écrite s’accomplira lorsque ce corruptible aura revêtu l’incorruption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“Death is swallowed up in victory.”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«Sorbida es la muerte en victoria.»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mort a été engloutie dans la victoire.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Κατεπόθη ὁ θάνατος εἰς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5 things did Paul say each person had when the brethren in Corinth came together?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5 cosas dijo Pablo que tenía cada persona cuando se reunieron los hermanos en Corinto?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selon Paul, quelles sont les cinq choses que chaque personne possédait lorsque les frères de Corinthe se sont réunis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of you has a psalm, has a teaching, has a tongue, has a revelation, has an interpretation.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tiene salmo, tiene doctrina, tiene lengua, tiene revelación, tiene interpretación.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ou les autres parmi vous ont-ils un cantique, une instruction, une révélation, une langue, une interprétation,</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ψαλμὸν ἔχει, διδαχὴν ἔχει, ἀποκάλυψιν ἔχει, γλῶσσαν ἔχει, ἑρμηνείαν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if anything is revealed to another who sits by, what should be done?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si a otro que está sentado se le revela algo, ¿qué se debe hacer?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si quelque chose est révélé à quelqu’un qui est assis, que doit-il faire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 first keep silent.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el primero.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σιγάτω.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when death is destroyed, what is death called?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cuando la muerte es destruida, ¿cómo se llama muerte?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lorsque la mort est détruite, comment appelle-t-on la mort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enemy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postrer enemigo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ennemi</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ἔσχατος ἐχθρὸς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to be submission as what says?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¿sus mujeres deben ser sumisas como dice?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doivent être soumises, comme dit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how many prophets should be permitted to speak?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¿a cuántos profetas se les debería permitir hablar?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combien de prophètes devraient être autorisés à parler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law also says.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la Ley lo dice.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le dit aussi la loi.</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ὁ νόμος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do faith, hope, and love do?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hacen la fe, la esperanza y el amor?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font la foi, l’espérance et l’amour?</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now abide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permanecen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does a flute or harp not have?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no tiene una flauta o un arpa?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7, qu’est-ce qu’une flûte ou une harpe n’a pas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things without life,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las cosas inanimadas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objets inanimés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ὅμως τὰ ἄψυχα φωνὴν διδόντα,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 you heartily in the Lord with the church that is in their house? (2 points)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os engrandece de corazón en el Señor con la iglesia que está en su casa? (2 puntos)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vous félicite de tout cœur dans le Seigneur avec l’Église qui est dans sa maison ? (2 points)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Aquila and Priscilla greet you heartily in the Lord,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Aquila y Priscila,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Aquilas et Priscille,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 πολλὰ Ἀκύλας καὶ Πρίσκα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when will the Son Himself also be subject to Him?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¿cuándo también el Hijo mismo se sujetará a Él?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quand le Fils lui-même lui sera-t-il également soumis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when all things are made subject to Him,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luego que todas las cosas le estén sujetas,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lorsque toutes choses lui auront été soumises,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ὑποταγῇ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how long must He reign?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¿cuánto tiempo debe reinar?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145 :25, combien de temps doit-il régner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two or three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dos o tres,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parlent,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δύο ἢ τρεῖς λαλείτωσαν,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has put all enemies under His feet.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haya puesto a todos sus enemigos debajo de sus pies.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ait mis tous les ennemis sous ses pieds.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θῇ πάντας τοὺς ἐχθροὺς ὑπὸ τοὺς πόδας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before the twelve?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¿quiénes vieron a Cristo antes de los doce?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 qui a vu Christ avant les douze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seen by Cephas,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apareció a Cefas,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apparu à Céphas,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ὤφθη Κηφᾷ,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what will be under His feet?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¿qué habrá bajo Sus pies?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qu’y aura-t-il sous ses pieds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has put all things under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todas las cosas las sujetó debajo de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en effet, a tout mis sous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γὰρ ὑπέταξεν ὑπὸ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all be changed, what will not happen to all of us?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todos seremos transformados, ¿qué no nos sucederá a todos?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même si nous sommes tous transformés, qu’est-ce qui ne nous arrivera pas à tous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not all sleep,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todos moriremos;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mourrons pas tous,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οὐ κοιμηθησόμεθα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why would we be found to be false witnesses of God?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¿por qué seríamos encontrados falsos testigos de Dios?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15, s’il était vrai que les morts ne ressusciteront pas, pourquoi serions-nous considérés comme de faux témoins de Dieu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we have testified of God that He raised up Christ,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hemos testificado que Dios resucitó a Cristo,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témoigné contre Dieu qu'il a ressuscité Christ,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ἐμαρτυρήσαμεν κατὰ τοῦ θεοῦ ὅτι ἤγειρεν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was with Paul and labored instead of Paul himself?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había con Pablo y trabajaba en lugar de Pablo mismo?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10, qu’est-ce qui avait Paul et qui travaillait à la place de Paul lui-même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incorruption?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se debe revestir de incorrupción?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l’incorruption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I, but the grace of God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no yo, sino la gracia de Dios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moi toutefois, mais la grâce de Dieu</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ἐγὼ δὲ ἀλλὰ ἡ χάρις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your faith is futile if what is true?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¿tu fe es vana si lo que es verdad?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17, votre foi est vaine si qu’est-ce qui est vrai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what is unfruitful?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¿qué es infructuoso?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qu’est-ce qui est infructueux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my understanding is unfruitful.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mi entendimiento queda sin fruto.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mon intelligence demeure stérile.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νοῦς μου ἄκαρπός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corruptible must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 necesario que esto corruptible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que ce corps corruptible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why will Paul come to Corinth when he passes through Macedonia?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¿por qué vendrá Pablo a Corinto cuando pase por Macedonia?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pourquoi Paul viendra-t-il à Corinthe lorsqu’il traversera la Macédoine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passing through Macedonia).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Macedonia tengo que pasar),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traverserai la Macédoine.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Μακεδονίαν γὰρ διέρχομαι,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spiritual body but at a different time?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espiritual pero en otro tiempo?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:44, qu’est-ce qui existe en plus d’un corps spirituel mais à un moment différent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natural body,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 animal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y a un corps animal,</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ἔστιν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contrasts with dishonor?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resucita el cuerpo que contrasta con la deshonra?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ressuscité qui contraste avec le déshonneur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glory.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gloria;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glorieux;</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is the first statement made after saying, Let us eat and drink for tomorrow we die?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¿cuál es la primera declaración que se hace después de decir: Comamos y bebamos porque mañana moriremos?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:33, quelle est la première déclaration faite après avoir dit : Mangeons et buvons, car demain nous mourrons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deceived: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engañéis: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y trompez pas: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πλανᾶσθε·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Christ has become the firstfruits of whom?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¿Cristo ha llegado a ser las primicias de quién?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Christ est devenu les prémices de qui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have fallen asleep.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murieron es hecho,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morts.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κεκοιμημένων.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should we always abound in the work of the Lord?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¿en qué debemos abundar siempre en la obra del Señor?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:58, de quoi devrions-nous toujours abonder dans l’œuvre du Seigneur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your labor is not in vain in the Lord.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que vuestro trabajo en el Señor no es en vano.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votre travail ne sera pas vain dans le Seigneur.</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ὁ κόπος ὑμῶν οὐκ ἔστιν κενὸς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people to do but not ans much as he wanted people to prophesy?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Pablo que la gente hiciera pero no tanto como quería que la gente profetizara?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que les gens fassent, mais pas autant qu’il voulait que les gens prophétisent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wish you all spoke with tongues,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desearía que todos vosotros hablarais en lenguas,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désire que vous parliez tous en langues,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πάντας ὑμᾶς λαλεῖν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who is not an author of confusion?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¿quién no es autor de confusión?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qui n’est pas un auteur de confusion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a sign for?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son una señal las lenguas?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sont-elles un signe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unbelievers;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incrédulos;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non-croyants;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what question did Paul ask before answering it with four statements of what he will do?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¿qué pregunta hizo Pablo antes de responder con cuatro declaraciones de lo que hará?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:15, quelle question Paul a-t-il posée avant d’y répondre par quatre déclarations sur ce qu’il fera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the conclusion then?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last Adam became a life-giving spirit?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declaración se relaciona con decir que el último Adán llegó a ser espíritu vivificante?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affirmation est liée au fait que le dernier Adam est devenu un esprit vivifiant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how does the amount that Paul speaks in tongues compare with how much the brethren in Corinth do?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¿cómo se compara lo que Pablo habla en lenguas con lo que hacen los hermanos en Corinto?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18, comment le nombre de discours en langues de Paul se compare-t-il à ce que font les frères de Corinthe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 than you all;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que todos vosotros;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plus que vous tous;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πάντων ὑμῶν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 become an apostle?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llegó a ser apóstol Pablo?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Paul est-il devenu apôtre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by the grace of God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la gracia de Dios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de Dieu</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χάριτι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3 things that can help you determine if someone does not have love?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3 cosas que pueden ayudarte a determinar si alguien no tiene amor?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trois choses qui peuvent vous aider à déterminer si quelqu’un n’a pas d’amour?</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not envy; love does not parade itself, is not puffed up;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tiene envidia; el amor no es jactancioso, no se envanece,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n'est point envieuse; la charité ne se vante point, elle ne s'enfle point d'orgueil,</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 ζηλοῖ ἡ ἀγάπη, οὐ περπερεύεται, οὐ φυσιοῦται,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What was the first reason?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¿Cuál fue la primera razón?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11, Paul a donné deux raisons aux frères de Corinthe d’envoyer Timothée en voyage en paix. Quelle a été la première raison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come to me;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venga a mí,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vienne vers moi,</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ἔλθῃ πρός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If flute or harp musicians don't make a distinction in the sounds, what question is asked about the results?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si los músicos de flauta o de arpa no hacen distinción en los sonidos, ¿qué pregunta se hace sobre los resultados?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:7, si les musiciens de flûte ou de harpe ne font pas de distinction dans les sons, quelle question se pose sur les résultats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piped or played?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sabría lo que se toca con la flauta o con la cítara?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reconnaîtra-t-on ce qui est joué sur la flûte ou sur la harpe?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αὐλούμενον ἢ τὸ κιθαριζόμενον;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Adam became a living being.”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hecho el primer hombre, Adán, alma viviente»;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Adam, devint une âme vivante.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Ἐγένετο ὁ πρῶτος ἄνθρωπος Ἀδὰμ εἰς ψυχὴν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with what should all things be done?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¿con qué se deben hacer todas las cosas?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avec quoi faut-il faire toutes choses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done with love.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hechas con amor.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fasse avec charité!</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ἀγάπῃ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the third day after he died?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al tercer día de su muerte?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le troisième jour après sa mort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rose again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resucitó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ressuscité</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while the other judge, what should two or three of what type of people be permitted to present?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mientras el otro juzga, ¿qué se les debe permitir presentar a dos o tres de qué tipo de personas?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pendant que l’autre juge, que devraient être autorisés à présenter deux ou trois personnes de quel type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prophets speak,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los profetas hablen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des prophètes,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προφῆται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Apollos was quite unwilling to come at this time even though what happened?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Apolos no estaba dispuesto a venir en ese momento, aunque ¿qué pasó?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12, Apollos n’était absolument pas disposé à venir à ce moment-là, même si que s’est-il passé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strongly urged him to come to you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le rogué que fuera a vosotros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l'ai beaucoup exhorté à se rendre chez vous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παρεκάλεσα αὐτὸν ἵνα ἔλθῃ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that in Christ all shall be made alive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declaración contrasta con decir que en Cristo todos serán vivificados?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22, quelle déclaration contraste avec le fait de dire qu’en Christ tous reviendront à la vie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in Adam all die,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en Adán todos mueren,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meurent en Adam,</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ἐν τῷ Ἀδὰμ πάντες ἀποθνῄσκουσιν,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inherit the kingdom of God?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heredar el reino de Dios?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dire : hériter du royaume de Dieu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plans to stay in Ephesus until Pentecost because there are many what?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hay muchos ¿qué?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:9, Paul envisage de rester à Éphèse jusqu’à la Pentecôte car il y en a beaucoup. Quoi ?</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many adversaries.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muchos son los adversarios.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adversaires sont nombreux.</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ἐνεργής, καὶ ἀντικείμενοι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Hades, where is your victory?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la victoria y preguntarle al Hades, dónde está tu victoria?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Hadès : où est ton aiguillon?</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Death, where is your sting?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está, muerte, tu aguijón?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ta victoire?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does not have love is like a trumpet blaring or a cymbal clanging even though he might do what? (2 points)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una persona que no tiene amor es como trompeta que suena o címbalo que suena, aunque pueda hacer ¿qué? (2 puntos)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n’a pas d’amour est comme une trompette qui retentit ou une cymbale qui retentit, même si elle peut faire quoi? (2 points)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I speak with the tongues of men and of angels,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hablara lenguas humanas y angélicas,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parlerais les langues des hommes et des anges,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ταῖς γλώσσαις τῶν ἀνθρώπων λαλῶ καὶ τῶν ἀγγέλων,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women should ask their own husbands at home if what is true?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las mujeres deben preguntar en casa a sus propios maridos si ¿qué es verdad?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35, les femmes devraient demander à leur propre mari à la maison si ce qui est vrai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want to learn something,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quieren aprender algo,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elles veulent s'instruire sur quelque chose,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 μαθεῖν θέλουσιν,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before the dead are raised incorruptible?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antes de que los muertos resuciten incorruptibles?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 se passera-t-il avant que les morts ne ressuscitent incorruptibles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trumpet will sound,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tocará la trompeta,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trompette sonnera,</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σαλπίσει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incorruption.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hereda la incorrupción.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n'hérite pas l'incorruptibilité.</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ἀφθαρσίαν κληρονομεῖ.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the manner of men he had done something.  What was this something?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provecho le tendría si hubiera hecho algo a la manera de los hombres. ¿Qué fue ese algo?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fait quelque chose à la manière des hommes. Qu'est-ce que c'était que ce quelque chose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fought with beasts at Ephesus,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batallé en Éfeso contra fieras,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combattu contre les bêtes à Éphèse,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ἐθηριομάχησα ἐν Ἐφέσῳ,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why will he who occupies the place of the uninformed not be able to say Amen at your giving of thanks?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bendecís con el espíritu, ¿por qué el que ocupa el lugar de los ignorantes no podrá decir Amén en vuestras acciones de gracias?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bénissez avec l’esprit, pourquoi celui qui occupe la place des non-informés ne pourra-t-il pas dire Amen à votre remerciement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does not understand what you say?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sabe lo que has dicho.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ne sait pas ce que tu dis?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τί λέγεις οὐκ οἶδεν·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after he died before he rose again?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después de su muerte antes de resucitar?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après sa mort avant de ressusciter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buried,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fue sepultado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été enseveli,</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ἐτάφη,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 profit nothing if I have not love even if I do what with my body?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con mi cuerpo?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de rien si je n’ai pas d’amour même si je fais quoi de mon corps?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give my body to be burned,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entregara mi cuerpo para ser quemado,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livrerais même mon corps pour être brûlé,</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παραδῶ τὸ σῶμά μου, ἵνα καυθήσομαι,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happen to the secretes of an unbeliever's heart who hears people prophesying?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pasará con los secretos del corazón de un incrédulo que escucha a la gente profetizar?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qu’arrivera-t-il aux secrets du cœur d’un incroyant qui entend les gens prophétiser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revealed;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hace manifiesto;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dévoilés,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φανερὰ γίνεται,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if there is no resurrection of the dead, what would also not be true?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si no hay resurrección de los muertos, ¿qué tampoco sería cierto?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:13, s’il n’y avait pas de résurrection des morts, qu’est-ce qui ne serait pas vrai non plus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the five hundred?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los quinientos?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les cinq cents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He was seen by James,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apareció a Jacobo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il est apparu à Jacques,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ὤφθη Ἰακώβῳ,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Christ is not risen if what were true?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¿Cristo no ha resucitado si lo que fuera cierto?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Christ n’est pas ressuscité si qu’est-ce qui était vrai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dead do not rise,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morts ne ressuscitent point,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where will Paul send the gifts that the brethren in Corinth lay aside?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dónde enviará Pablo los regalos que los hermanos de Corinto guardaron?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:3, où Paul enverra-t-il les dons que les frères de Corinthe ont mis de côté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Jerusalem.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lleven vuestro donativo a Jerusalén.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Jérusalem,</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Ἰερουσαλήμ·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the dead when the last trumpet is sounded?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muertos cuando suene la última trompeta?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aux morts lorsque la dernière trompette sonnera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dead will be raised incorruptible,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muertos serán resucitados incorruptibles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morts ressusciteront incorruptibles,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νεκροὶ ἐγερθήσονται ἄφθαρτοι,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what is preached about Christ that is in contradiction with saying that there is no resurrection of the dead?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¿qué se predica acerca de Cristo que esté en contradicción con decir que no hay resurrección de los muertos?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12, qu’est-ce qui est prêché au sujet du Christ qui est en contradiction avec l’affirmation qu’il n’y a pas de résurrection des morts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has been raised from the dead,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resucitó de los muertos,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ἐκ νεκρῶν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Paul said he would stay in Corinth for a while if what is true?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Pablo dijo que se quedaría en Corinto por un tiempo si ¿qué es cierto?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7, Paul a dit qu’il resterait à Corinthe pendant un certain temps si, qu’est-ce qui est vrai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Lord permits.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lo permite.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le permet.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ὁ κύριος ἐπιτρέψῃ.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what to do with the brethren in Corinth?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hace Pablo con los hermanos en Corinto?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7, que doit faire Paul avec les frères de Corinthe ?</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hope to stay a while with you,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espero estar con vosotros algún tiempo,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j'espère demeurer quelque temps auprès de vous,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ἐλπίζω γὰρ χρόνον τινὰ ἐπιμεῖναι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15:18, if Christ is not risen that who have perished?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15:18, si Cristo no resucitó ¿quiénes perecieron?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:18, si Christ n’est pas ressuscité, qui a péri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also those who have fallen asleep in Christ have perished.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los que murieron en Cristo perecieron.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conséquent aussi ceux qui sont morts en Christ sont perdus.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καὶ οἱ κοιμηθέντες ἐν Χριστῷ ἀπώλοντο.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compared his preference for speaking a certain amount with his understanding than 10,000 words in a tongue. What was his preference and how much did he want to speak? (2 points)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comparó su preferencia por hablar una cierta cantidad de entendimiento que 10.000 palabras en una lengua. ¿Cuál era su preferencia y cuánto quería hablar? (2 puntos)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19, Paul a comparé sa préférence pour le fait de parler un certain nombre de mots avec sa compréhension à celui de 10 000 mots dans une langue. Quelle était sa préférence et à quel point avait-il envie de parler ? (2 points)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would rather speak five words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prefiero hablar cinco palabras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j'aime mieux dire cinq paroles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πέντε λόγους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plant a wheat seed?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plantas una semilla de trigo?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que l’on plante une graine de blé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