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Who God will destroy?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¿A quién destruirá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qui Dieu détruira?</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such will have trouble in the flesh,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se casan tendrán aflicción de la carne,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 personnes auront des tribulations dans la chair,</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θλῖψιν δὲ τῇ σαρκὶ ἕξουσιν οἱ τοιοῦτοι,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say he delivered to the brethren in Corinth?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dijo Pablo que les entregó a los hermanos en Corinto?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qu’est-ce que Paul dit avoir livré aux frères de Corinthe?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received from the Lord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recibí del Señor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reçu du Seigneur</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γὰρ παρέλαβον ἀπὸ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What will each one receive?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¿Qué recibirá cada uno?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3:8, que recevra chacun?</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each one will receive his own reward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cada uno recibirá su recompensa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chacun recevra sa propre récompense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τὸν ἴδιον μισθὸν λήμψεται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many of Israel are enemies concerning what?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¿muchos de Israel son enemigos con respecto a qué?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de nombreux Israélites sont des ennemis, à propos de quoi?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the gospel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al evangelio,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qui concerne l'Évangile,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μὲν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are the authorities supposed to do? Be specific.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se supone que deben hacer las autoridades? Se específico.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sont censées faire les autorités? Être spécifique.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attending continually to this very thing.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dedicadas continuamente a este oficio.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entièrement appliqués à cette fonction.</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αὐτὸ τοῦτο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which members did God set in the body just as He pleased?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miembros puso Dios en el cuerpo tal como quiso?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quels membres Dieu a-t-il placés dans le corps comme il le voulait?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defiles the temple of God,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destruye el templo de Dios,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détruit le temple de Dieu,</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τὸν ναὸν τοῦ θεοῦ φθείρει,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of them,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placé chacun</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ἕκαστον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would be true if he were preaching against his will?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sería cierto si predicara en contra de su voluntad?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selon Paul, qu’est-ce qui serait vrai s’il prêchait contre sa volonté?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been entrusted with a stewardship.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comisión me ha sido encomendada.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une charge qui m'est confiée.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οἰκονομίαν πεπίστευμαι.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where was the grace of God as Paul labored?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¿dónde estaba la gracia de Dios mientras Pablo trabajaba?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où était la grâce de Dieu pendant que Paul travaillait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with me.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conmigo.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avec moi.</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σὺν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having a matter against another, would you to what to go to law before the unrighteous?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teniendo un asunto contra otro, ¿a qué acudirías a la ley ante los injustos?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 si vous avez un litige contre un autre, pourquoi devriez-vous vous adresser à la justice devant les injustes?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Dare any of you,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atreve alguno de vosotros,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de vous,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Τολμᾷ 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the kingdom of God is not one thing but is something else.  What is this thing that it is?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el reino de Dios no es una cosa sino otra cosa. ¿Qué es esto que es?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le royaume de Dieu n’est pas une chose mais une autre. Qu'est-ce que c'est?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power.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poder.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puissance.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where there is no loaw, what is not imputed?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donde no hay carga, ¿qué no se imputa?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5:13, là où il n’y a pas de louange, qu’est-ce qui n’est pas imputé?</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Paul asks three questions that suggest that there were few people of what three classifications that were among the church of God at that time.  What were these three questions?  (3 points)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Pablo hace tres preguntas que sugieren que eran pocas las personas de las tres clasificaciones que había entre la iglesia de Dios en ese momento. ¿Cuáles fueron estas tres preguntas? (3 puntos)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1:20, Paul pose trois questions qui suggèrent qu’il y avait peu de personnes appartenant à ces trois catégories parmi l’Église de Dieu à cette époque. Quelles étaient ces trois questions ? (3points)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is not imputed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donde no hay Ley,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 péché n'est pas imputé,</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δὲ οὐκ ἐλλογεῖται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all who in every place do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todos los que en cualquier lugar hacen ¿qué?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tous ceux qui, en tout lieu, font quoi?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 on the name of Jesus Christ our Lord,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invocan el nombre de nuestro Señor Jesucristo, Señor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tous ceux qui invoquent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πᾶσιν τοῖς ἐπικαλουμένοις τὸ ὄνομα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when speaking as to wise men, who does Paul say should judge what he says?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cuando habla como a hombres sabios, ¿quién dice Pablo que debería juzgar lo que él dice?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10:15, lorsqu’il parle des sages, selon Paul, qui devrait juger ce qu’il dit?</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for yourselves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digo.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 vous-mêmes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κρίνατε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how is the knowledge of sin obtained?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¿cómo se obtiene el conocimiento del pecado?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que recevons-nous par la loi?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the law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por medio de la Ley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c'est par la loi</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woman and man?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la mujer y el hombre?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la femme et l’homme?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of woman is man,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varón es la cabeza de la mujer,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le chef de la femme,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γυναικὸς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part of a person should be fully convince about which days, if any, to esteem above another?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parte de una persona debe estar plenamente convencida acerca de qué días, si es que hay alguno, debe estimar por encima de otro?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14:5, quelle partie d’une personne doit être pleinement convaincue des jours, le cas échéant, à privilégier aux autres?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is the wise? Where is the scribe? Where is the disputer of this age?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el sabio? ¿Dónde está el escriba? ¿Dónde está el que discute asuntos de este mundo?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est le sage? où est le scribe? où est le disputeur de ce siècle?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σοφός; ποῦ γραμματεύς; ποῦ συζητητὴς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his own mind.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 que piensa.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ait en son esprit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τῷ ἰδίῳ νοῒ</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he does not do?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que no hace?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qu’est-ce que Paul dit qu’il ne fait pas?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good that I will to do,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bien que quiero,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bien que je veux,</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ποιῶ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how did Israel attempt to attain to the law of righteousness?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¿cómo intentó Israel alcanzar la ley de justicia?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comment Israël a-t-il tenté d’atteindre la loi de justice?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were, by the works of the law.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dependiendo de las obras de la Ley,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provenant des oeuvres.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what will be the result of one Man's obedience?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¿cuál será el resultado de la obediencia de un Hombre?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quel sera le résultat de l’obéissance d’un seul homme?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will be made righteous.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muchos serán constituidos justos.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beaucoup seront rendus justes.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δίκαιοι κατασταθήσονται οἱ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describe the thing that is planted?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describir lo que se planta?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décrire la chose qui est plantée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you sow,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siembras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que tu sèmes,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discipline?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disciplina Pablo?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discipline Paul?</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what does everyone do who competes for the prize?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¿qué hace todo aquel que compite por el premio?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9:25, que font tous ceux qui concourent pour le prix?</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body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cuerpo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corps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was Paul's host and the host of the whole church?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¿quién fue el anfitrión de Pablo y el anfitrión de toda la iglesia?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qui était l’hôte de Paul et l’hôte de toute l’Église?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Gaius,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Gayo,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Gaïus,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Γάϊος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Andronicus and Junia were what among the apostles?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¿Andrónico y Junia eran entre los apóstoles?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16:7, qu’étaient Andronicus et Junia parmi les apôtres?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of note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son muy estimados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jouissent d'une grande considération</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ἐπίσημοι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Paul said he needed to do two things before going to Spain by the way of Rome.  What was the second thing?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Pablo dijo que necesitaba hacer dos cosas antes de ir a España por el camino de Roma. ¿Qué fue lo segundo?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15:28, Paul dit qu’il devait faire deux choses avant de se rendre en Espagne en passant par Rome. Quelle était la deuxième chose?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sealed to them this fruit,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les haya entregado esta ofrenda,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je leur aurai remis ces dons,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σφραγισάμενος αὐτοῖς τὸν καρπὸν τοῦτον,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in addition to being the power of God, what is Christ crucified to those who are called?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además de ser poder de Dios, ¿qué es Cristo crucificado para los que son llamados?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en plus d’être la puissance de Dieu, qu’est-ce que le Christ crucifié pour ceux qui sont appelés?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wisdom of God.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sabiduría de Dios,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sagesse de Dieu</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θεοῦ σοφίαν.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no flesh will be justified in His site by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¿qué sabemos que habla a los que están bajo la ley?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que savons-nous qui s’adresse à ceux qui sont sous la loi?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temperate in all things.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se abstiene;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s'imposent toute espèce d'abstinences,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ἐγκρατεύεται,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by the deeds of the law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las obras de la Ley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oeuvres de la loi,</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ἐξ ἔργων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people will say that you are out of your mind if what 3 things happen together?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¿la gente dirá que estás loco si tres cosas suceden juntas?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les gens diront que vous êtes fou si quelles sont les trois choses qui se produisent ensemble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the whole church comes together in one place, and all speak with tongues, and there come in those who are uninformed or unbelievers, will they not say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toda la iglesia se reúne en un lugar, y todos hablan en lenguas, y entran indoctos o incrédulos,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dans une assemblée de l'Église entière, tous parlent en langues, et qu'il survienne des hommes du peuple ou des non-croyants, ne diront-ils pas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συνέλθῃ ἡ ἐκκλησία ὅλη ἐπὶ τὸ αὐτὸ καὶ πάντες λαλῶσιν γλώσσαις, εἰσέλθωσιν δὲ ἰδιῶται ἢ ἄπιστοι,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remembering that in Adam all die and in Christ all shall be made alive, what happens with each one?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recordando que en Adán todos mueren y en Cristo todos serán vivificados, ¿qué pasa con cada uno?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en nous rappelant qu’en Adam tous meurent et qu’en Christ tous revivront, qu’arrive-t-il à chacun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in his own order: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en su debido orden: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en son rang.</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ἐν τῷ ἰδίῳ τάγματι·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 why should each man have his own wife and each woman have her own husband?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 ¿por qué cada hombre debe tener su propia esposa y cada mujer su propio marido?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 pourquoi chaque homme devrait-il avoir sa propre femme et chaque femme son propre mari?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because of sexual immorality,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por causa de las fornicaciones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 pour éviter l'impudicité,</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δὲ τὰς πορνείας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not happen to the things you sow unless it dies?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sucede con lo que siembras a menos que muera?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:36, qu’arrive-t-il aux choses que vous semez à moins qu’elles ne meurent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made alive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vuelve a la vida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reprend point vie,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ζῳοποιεῖται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makes each of us different in the one body of Christ?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nos hace diferentes a cada uno de nosotros en el único cuerpo de Cristo?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qu’est-ce qui rend chacun de nous différent dans le corps unique du Christ?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by what did Paul affirmed that he died daily?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¿por qué afirmó Pablo que moría diariamente?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par quoi Paul affirme-t-il qu’il mourait quotidiennement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then gifts differing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pues, diferentes dones,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des dons différents,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who does Paul say judges him?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¿quién dice Pablo que lo juzga?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qui, selon Paul, le juge?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Lord.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Señor.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le Seigneur.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why should women who want to learn something ask their own husbands at home?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¿por qué las mujeres que quieren aprender algo deberían preguntarle a sus propios maridos en casa?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pourquoi les femmes qui veulent apprendre quelque chose devraient-elles demander à leur propre mari à la maison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shameful for women to speak in church.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indecoroso que una mujer hable en la congregación.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malséant à une femme de parler dans l'Église.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αἰσχρὸν γάρ ἐστιν γυναικὶ λαλεῖν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are the first 5 types of people Paul lists who will not inherit the kingdom of God?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¿cuáles son los primeros 5 tipos de personas que Pablo enumera que no heredarán el reino de Dios?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quels sont les 3 premiers types de personnes énumérées par Paul qui n’hériteront pas du royaume de Dieu?</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fornicators, nor idolaters, nor adulterers, nor homosexuals, nor sodomites,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los fornicarios, ni los idólatras, ni los adúlteros, ni los afeminados, ni los homosexuales,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impudiques, ni les idolâtres, ni les adultères,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πόρνοι οὔτε εἰδωλολάτραι οὔτε μοιχοὶ οὔτε μαλακοὶ οὔτε ἀρσενοκοῖται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endure?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soportan los apóstoles?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qu’endurent les apôtres?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persecuted,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padecemos persecución,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persécutés,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διωκόμενοι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you have now obtained mercy through what?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¿a través de qué has obtenido ahora misericordia?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par quoi avez-vous maintenant obtenu miséricorde?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boasting in you which I have in Christ Jesus our Lord,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que de vosotros tengo en nuestro Señor Jesucristo,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dont vous êtes pour moi le sujet, en Jésus Christ notre Seigneur.</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ὑμετέραν καύχησιν, ἣν ἔχω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their disobedience,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desobediencia de ellos,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leur désobéissance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τούτων ἀπειθείᾳ,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waits for the revealing of the sons of God?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espera la revelación de los hijos de Dios?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qu’est-ce qui attend la révélation des fils de Dieu?</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earnest expectation of the creation eagerly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anhelo ardiente de la creación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la création attend-elle avec un ardent désir</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ἀποκαραδοκία τῆς κτίσεως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what did God do for those he knew a head of time?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¿qué hizo Dios por aquellos a quienes conoció con tiempo?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qu’est-ce que Dieu a fait pour ceux qu’il connaissait à l’époque?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predestined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los predestinó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prédestinés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when what power was with them?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 Satanás al que había realizado el acto sexual inmoral, cuando ¿qué poder había con ellos?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5:4, Paul a dit que les Corinthiens devraient livrer à Satan celui qui avait commis un acte sexuel immoral, alors que quelle puissance était avec eux?</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power of our Lord Jesus Christ,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el poder de nuestro Señor Jesucristo,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la puissance de notre Seigneur Jésus,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δυνάμει τοῦ κυρίου ἡμῶν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 the gospel was to be proclaimed among all nations. Who were called of Jesus Christ?  Be specific.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 el evangelio debía ser proclamado entre todas las naciones. ¿Quiénes fueron llamados por Jesucristo? Sea específico.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 l’Évangile devait être proclamé parmi toutes les nations. Qui a été appelé par Jésus-Christ ? Soyez précis.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whom you also are the called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las cuales estáis también vosotros, llamados a ser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lesquels vous êtes aussi, vous qui avez été appelés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οἷς ἐστε καὶ ὑμεῖς κλητοὶ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what did Jesus do that was in the same manner in which he took bread?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¿qué hizo Jesús que fuera de la misma manera en que tomó pan?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 fait Jésus de la même manière qu’il a pris du pain?</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concerning virgins what does Paul not have?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respecto a las vírgenes, ¿qué no tiene Pablo?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concernant les vierges, que n’a pas Paul?</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took the cup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también la copa,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prit la coupe,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ποτήριον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when did I speak, understand and think as a child?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¿cuándo hablé, entendí y pensé cuando era niño?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13:10, quand ai-je parlé, compris et pensé quand j’étais enfant?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was a child,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era niño,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j'étais enfant,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ἤμην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wages are not counted as grace but as debt to whom?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el salario no se cuenta como gracia sino como deuda ¿a quién?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4:4, le salaire n’est pas considéré comme une grâce mais comme une dette envers qui?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him who works,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que trabaja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celui qui fait une oeuvre,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ἐργαζομένῳ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commandment from the Lord;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mandamiento del Señor,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point d'ordre du Seigneur;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ἐπιταγὴν κυρίου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what is the action performed by the law and the prophets concerning the righteousness of God apart from the law?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¿cuál es la acción realizada por la ley y los profetas respecto a la justicia de Dios fuera de la ley?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3:21, quelle est l’action accomplie par la loi et les prophètes concernant la justice de Dieu en dehors de la loi?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witnessed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testificada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laquelle rendent témoignage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μαρτυρουμένη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who is likely to be grafted into their own olive tree?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¿quién es probable que sea injertado en su propio olivo?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où Israël sera-t-il envoyé s'il ne continue pas dans l'incrédulité?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natural branches,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las ramas naturales,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leur propre olivier.</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how did the believers in Rome feel about the sins they used to be enslaved to obey?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¿cómo se sentían los creyentes en Roma acerca de los pecados a los que solían estar esclavizados a obedecer?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6:21, que ressentaient les croyants de Rome à l’égard des péchés auxquels ils étaient esclaves?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things of which you are now ashamed?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aquellas cosas de las cuales ahora os avergonzáis?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fruits dont vous rougissez aujourd'hui.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οἷς νῦν ἐπαισχύνεσθε;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rejoice?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se regocijan?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devraient se réjouir?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rejoice,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se alegraran;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se réjouissant pas,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might Christ do in relation to the dead and the living because he died and rose and lived again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¿Qué podría hacer Cristo en relación con los muertos y los vivos porque murió, resucitó y vivió de nuevo?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14:9, que pourrait faire le Christ à l’égard des morts et des vivants parce qu’il est mort, qu’il est ressuscité et qu’il a revécu?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Lord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Señor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dominer</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κυριεύσῃ.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does what in his heart?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¿quién hace qué en su corazón?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 « Qui fait quoi dans son cœur fait bien?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he who stands steadfast in his heart,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está firme en su corazón,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a pris une ferme résolution,</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δὲ ἕστηκεν ἐν τῇ καρδίᾳ αὐτοῦ ἑδραῖος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what did Paul want to be done for the person who he said was approved in Christ and what was this person's name?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¿qué quería Pablo que se hiciera por la persona que dijo que era aprobada en Cristo y cómo se llamaba esta persona?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16:10, qu'est-ce que Paul voulait que soit fait pour la personne qui, selon lui, était approuvée en Christ et quel était le nom de cette personne?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Apelles,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Apeles,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Apellès,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Ἀπελλῆν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death is the last enemy that will experience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¿la muerte es el último enemigo que experimentará qué?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:26, la mort est le dernier ennemi qui éprouvera quoi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will be destroyed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será destruido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détruit,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who asked God to make his enemy's table to become a snare and a trap?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¿quién le pidió a Dios que hiciera de la mesa de su enemigo un lazo y una trampa?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qui a demandé à Dieu de faire de la table de son ennemi un piège et un piège?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David says: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David dice: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David dit: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should you do if you want to be unafraid of the authority?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debes hacer si no quieres tener miedo de la autoridad?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que devez-vous faire si vous ne voulez pas avoir peur de l’autorité?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what is good,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Haz lo bueno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Fais-le bien,</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ἀγαθὸν ποίει,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Paul, not the Lord, said that a woman who has a husband should not divorce him if he is willing to live with her even if what about the husband is the case?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Pablo, no el Señor, dijo que una mujer que tiene marido no debe divorciarse de él si él está dispuesto a vivir con ella, incluso si ¿qué pasa con el marido?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Paul, et non le Seigneur, a dit qu'une femme qui a un mari ne devrait pas divorcer s'il est prêt à vivre avec elle, même si qu'en est-il du mari?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do not present your members as instruments of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¿no presentáis a vuestros miembros como instrumentos de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ne présentez-vous pas vos membres comme des instruments de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unrighteousness to sin,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iniquidad,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livrez pas vos membres au péché,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ἀδικίας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topic did Paul begin to address by saying that knowledge puffs up but love edifies?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tema comenzó a abordar Pablo al decir que el conocimiento envanece pero el amor edifica?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quel sujet Paul a-t-il commencé à aborder en disant que la connaissance enfle mais que l’amour édifie?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things offered to idols: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lo sacrificado a los ídolos,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viandes sacrifiées aux idoles,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εἰδωλοθύτων,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Is the law sin?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¿Es la ley pecado?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7:7, la loi est-elle un péché?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On the contrary,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ἀλλὰ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there is a difference between what two categories of people?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¿hay diferencia entre qué dos categorías de personas?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il y a une différence entre quelles deux catégories de personnes?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and a virgin.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casada y la doncella.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et la vierge: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γυνὴ ἡ ἄγαμος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have the apostles been made to be that is similar to saying they have been made the offscouring of all things?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fueron hechos los apóstoles que sea similar a decir que fueron hechos escoria de todas las cosas?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qu’est-ce que les apôtres ont été créés qui équivaut à dire qu’ils ont été rendus répugnants de toutes choses?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filth of the world,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escoria del mundo,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les balayures du monde,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περικαθάρματα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does not believe,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es creyente,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non-croyant,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ἄπιστον,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it is written that God has made Abraham a father of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está escrito que Dios ha hecho a Abraham padre de qué?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4:17, il est écrit que Dieu a fait d’Abraham le père de quoi?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many nations”)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muchas naciones.»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grand nombre de nations.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πολλῶν ἐθνῶν τέθεικά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2:6, in the day of wrath and revelation of the righteous judgment of God, what will God do according to the deeds of each person being judged?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2:6, en el día de la ira y de la revelación del justo juicio de Dios, ¿qué hará Dios según las obras de cada persona que esté siendo juzgada?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2:6, au jour de la colère et de la révélation du juste jugement de Dieu, que fera Dieu selon les actes de chaque personne jugée?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render to each one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pagará a cada uno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rendra à chacun</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ἀποδώσει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did Israel fail to do which caused them to not attained to the law of righteousness?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dejó de hacer Israel para no alcanzar la ley de justicia?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9:32, qu’est-ce qu’Israël n’a pas fait pour ne pas atteindre la loi de justice?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Because they did not seek it by faith,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Porque iban tras ella no por fe,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Parce qu'Israël l'a cherchée, non par la foi,</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God gives glory, honor, and peace to every man who does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¿Dios da gloria, honra y paz a todo hombre que hace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Dieu donne gloire, honneur et paix à tout homme qui fait quoi?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what is good,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lo bueno: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quiconque fait le bien,</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ἐργαζομένῳ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to who did Paul figuratively transfer these things?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¿a quién transfirió Pablo en sentido figurado estas cosas?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à qui Paul a-t-il fait une application de ces choses?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myself and Apollos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mí y en Apolos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ma personne et à celle d'Apollos,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ἐμαυτὸν καὶ Ἀπολλῶν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convinced by all in addition to being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in what way are man and woman not independent of each other?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¿de qué manera el hombre y la mujer no son independientes el uno del otro?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en quoi l’homme et la femme ne sont-ils pas indépendants l’un de l’autre?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when they were gathered together along with what in addition to the power of our Lord Jesus Christ?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al que había realizado el acto sexual inmoral a Satanás cuando estaban reunidos ¿junto con qué además del poder de nuestro Señor Jesucristo?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along with my spirit,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espíritu,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 ἐμοῦ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that each one should seek the other's well-being?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cada uno debe buscar el bienestar del otro?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chacun doit rechercher le bien-être de l’autre?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seek his own,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busque su propio bien,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ne cherche son propre intérêt,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τὸ ἑαυτοῦ ζητείτω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Jesus Christ became what for the truth of God?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¿Jesucristo se convirtió en qué para la verdad de Dios?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15:8, Jésus-Christ est devenu, pour quelle raison la vérité de Dieu?</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become a servant to the circumcision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a ser siervo de la circuncisión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serviteur des circoncis,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διάκονον γεγενῆσθαι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be done away when that which is perfect has come?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desaparecerá cuando venga lo perfecto?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qu’est-ce qui sera aboli lorsque ce qui est parfait sera arrivé?</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that which is in part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en parte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partiel</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convicted by all.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juzgado;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jugé par tous,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says he is caral and that what has happened to him?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dice que es caral y que ¿qué le ha pasado?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dit qu’il est caral et que lui est-il arrivé?</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sold under sin.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vendido al pecado.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vendu au péché.</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πεπραμένος ὑπὸ τὴν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how did the brethren in Corinth at the time Paul was writing compare to people who are fornicators, thieves, covetous, drunkards, revilers, and extortioners? List the three ways. (3 points)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¿cómo se comparaban los hermanos de Corinto en el momento en que Pablo escribía con las personas fornicarias, ladrones, codiciosos, borrachos, injuriosos y extorsionadores? Enumere las tres formas. (3 puntos)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6:11, comment les frères de Corinthe, à l’époque où Paul écrivait, se comparaient-ils aux fornicateurs, aux voleurs, aux cupides, aux ivrognes, aux injures et aux ravisseurs ? Énumérez les trois façons. (3points)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were washed, but you were sanctified, but you were justified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ya habéis sido lavados, ya habéis sido santificados, ya habéis sido justificados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été lavés, mais vous avez été sanctifiés, mais vous avez été justifiés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ἀπελούσασθε, ἀλλὰ ἡγιάσθητε, ἀλλὰ ἐδικαιώθητε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5 things did Paul say each person had when the brethren in Corinth came together?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5 cosas dijo Pablo que tenía cada persona cuando se reunieron los hermanos en Corinto?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selon Paul, quelles sont les cinq choses que chaque personne possédait lorsque les frères de Corinthe se sont réunis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of you has a psalm, has a teaching, has a tongue, has a revelation, has an interpretation.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tiene salmo, tiene doctrina, tiene lengua, tiene revelación, tiene interpretación.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ou les autres parmi vous ont-ils un cantique, une instruction, une révélation, une langue, une interprétation,</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ψαλμὸν ἔχει, διδαχὴν ἔχει, ἀποκάλυψιν ἔχει, γλῶσσαν ἔχει, ἑρμηνείαν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there are two contrasting statements.  What statement contrasts with saying that the wages of sin is death?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hay dos declaraciones contrastantes. ¿Qué afirmación contrasta con decir que la paga del pecado es muerte?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il y a deux déclarations contrastées. Quelle affirmation contraste avec l’affirmation selon laquelle le salaire du péché est la mort?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gift of God is eternal life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dádiva de Dios es vida eterna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don gratuit de Dieu, c'est la vie éternelle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χάρισμα τοῦ θεοῦ ζωὴ αἰώνιος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to whom pertain the adoption, the glory, the covenants etc?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¿a quiénes pertenecen la adopción, la gloria, los pactos etc?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9:4, à qui appartiennent l’adoption, la gloire, les alliances, etc.?</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Israelites,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israelitas,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Israélites,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Ἰσραηλῖται,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death, where is your sting?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victoria y preguntarle a la muerte, dónde está tu aguijón?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la mort : où est votre victoire?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who shall become one flesh?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¿quién será una sola carne?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qui deviendra une seule chair?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two,” He says,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dice la Escritura: «Los dos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est-il dit, les deux</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Ἔσονται γάρ, φησίν, οἱ δύο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whose flesh does Paul know nothing good dwells?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¿en qué carne sabe Pablo que no habita nada bueno?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dans la chair de qui Paul sait-il que rien de bon n’habite?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know that in me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sé que en mí,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moi,</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why did Paul say that if anyone is hungry he should eat at home?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¿por qué dijo Pablo que si alguno tiene hambre, que coma en casa?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pourquoi Paul a-t-il dit que si quelqu’un a faim, il doit manger à la maison?</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come together for judgment.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reunáis para condenación.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réunissiez pas pour attirer un jugement sur vous.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εἰς κρίμα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with what words did Paul describe what he was by the grace of God?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¿con qué palabras describió Pablo lo que era por la gracia de Dios?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avec quels mots Paul a-t-il décrit ce qu’il était par la grâce de Dieu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what I am,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soy lo que soy;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ce que je suis,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εἰμι ὅ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an authority who is bearing a sword supposed to do on him who practices evil?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se supone que debe hacer una autoridad que porta espada contra el que practica el mal?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qu’est-ce qu’une autorité qui porte l’épée est censée faire contre celui qui pratique le mal?</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avenger to execute wrath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justicia y para castigar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exercer la vengeance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ἔκδικος εἰς ὀργὴν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Hades, where is your victory?”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sepulcro, tu victoria?,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ton aiguillon?</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κέντρον;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righteousness of God is revealed from what to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¿la justicia de Dios se revela de qué y para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la justice de Dieu est révélée de quoi à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faith to faith;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fe y para fe,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et pour la foi,</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πίστεως εἰς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do you need to do to avoid being cut off?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debes hacer para evitar ser cortado?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 devez-vous faire pour éviter d’être retranché?</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continue in His goodness.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permaneces en esa bondad,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demeures ferme dans cette bonté;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ἐπιμένῃς τῇ χρηστότητι,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why will he who occupies the place of the uninformed not be able to say Amen at your giving of thanks?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bendecís con el espíritu, ¿por qué el que ocupa el lugar de los ignorantes no podrá decir Amén en vuestras acciones de gracias?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bénissez avec l’esprit, pourquoi celui qui occupe la place des non-informés ne pourra-t-il pas dire Amen à votre remerciement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does not understand what you say?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sabe lo que has dicho.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ne sait pas ce que tu dis?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τί λέγεις οὐκ οἶδεν·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who is told to Laud Him?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¿a quién se le dice que lo alabe?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15:11, à qui est-il demandé de le louer?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you peoples!”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pueblos.»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tous les peuples!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οἱ λαοί.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man or a virgin who marries will have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¿qué tendrá el hombre o la virgen que se casa?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qu’est-ce qu’un homme ou une vierge qui se marie aura?</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