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would rather speak five words with what than 10,000 in a tongue?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preferiría hablar cinco palabras con qué que 10.000 en una lengua?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préfère prononcer cinq mots avec quoi plutôt que 10 000 dans une langue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God gave them up to vile passions.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Dios los entregó a pasiones vergonzosas,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Dieu les a livrés à des passions infâmes: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παρέδωκεν αὐτοὺς ὁ θεὸς εἰς πάθη ἀτιμίας·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we eagerly wait for something if what condition is true?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esperamos ansiosamente algo si ¿qué condición es cierta?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nous attendons avec impatience quelque chose, si quelle condition est vraie?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we hope for what we do not see,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esperamos lo que no vemos,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nous espérons ce que nous ne voyons pas,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βλέπομεν ἐλπίζομεν,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how did God do what the law could not do?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¿cómo hizo Dios lo que la ley no podía hacer?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comment Dieu a-t-il fait ce que la loi ne pouvait pas faire?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did by sending His own Son in the likeness of sinful flesh,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enviando a su Hijo en semejanza de carne de pecado,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envoyant, à cause du péché, son propre Fils dans une chair semblable à celle du péché,</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τὸν ἑαυτοῦ υἱὸν πέμψας ἐν ὁμοιώματι σαρκὸς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What does the Spirit search?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¿Qué busca el Espíritu?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2:10, que recherche l’Esprit?</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the deep things of God.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 lo profundo de Dios,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les profondeurs de Dieu.</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βάθη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when the Spirit Himself makes intercession for us, what does he do that cannot be uttered?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cuando el Espíritu mismo intercede por nosotros, ¿qué hace que no pueda ser expresado?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lorsque l’Esprit lui-même intercède pour nous, que fait-il qui ne puisse être prononcé?</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groanings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gemidos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soupirs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στεναγμοῖς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who should gory in the Lord?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¿quién debería agonizar en el Señor?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qui devrait se moquer du Seigneur?</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my understanding,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mi entendimiento,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mon intelligence,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νοΐ μου λαλῆσαι,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glories,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se gloría,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se glorifie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καυχάσθω.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statement is made that means about the same as saying you are already full?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afirmación se hace que signifique más o menos lo mismo que decir que ya estás lleno?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quelle déclaration signifie à peu près la même chose que dire que vous êtes déjà rassasié?</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already rich!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sois ricos,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déjà vous êtes riches,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ἐπλουτήσατε,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the Jew and Greek compare?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se comparan los judíos y los griegos?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quelle est la différence entre les Juifs et les Grecs?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distinction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diferencia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aucune différence, en effet,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διαστολὴ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when did Paul say that the person who had done this sexually immoral act may be saved if they deliver him to Satan for the destruction of the flesh?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¿cuándo dijo Pablo que la persona que había cometido este acto sexualmente inmoral podría salvarse si lo entregaba a Satanás para destrucción de la carne?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quand Paul a-t-il dit que la personne qui avait commis cet acte sexuellement immoral pouvait être sauvée si elle la livrait à Satan pour la destruction de la chair?</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of the Lord Jesus.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día del Señor Jesús.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jour du Seigneur Jésus.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ἡμέρᾳ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he would be delivered from which people in Judea?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ser liberado de qué pueblo en Judea?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qu’il soit délivré de quel peuple en Judée?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believe,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rebeldes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incrédules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ἀπειθούντων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any questions about whatever is set before you if who invites you?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preguntar nada sobre lo que se te ponga delante, si ¿quién te invita?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poser aucune question sur ce qui vous est présenté, si qui vous invite?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who said Vengeance is Mind, I will repay?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quien dijo La Venganza es Mente, ¿yo pagaré?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12:19, qui dit que la vengeance est l’esprit, je rembourserai?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 of those who do not believe invites you to dinner,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algún incrédulo os invita,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non-croyant vous invite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καλεῖ ὑμᾶς τῶν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16:14, what did Paul ask to be done for Asyncritus, Phlegon, Hermas, Patrobas, Hermes, and the brethren who were with them?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16:14, ¿qué pidió Pablo que se hiciera por Asíncrito, Flegón, Hermas, Patrobas, Hermes y los hermanos que estaban con ellos?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16:14, qu’est-ce que Paul a demandé pour Asyncrite, Phlégon, Hermas, Patrobas, Hermès et les frères qui étaient avec eux?</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4:8, how does the verse begin when describing the person to whom the Lord will not impute sin?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4:8, ¿cómo comienza el versículo al describir a la persona a quien el Señor no imputará pecado?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4:8, comment commence le verset lorsqu’il décrit la personne à qui le Seigneur ne l’imputera pas de l’extérieur?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Blessed is the man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Bienaventurado el hombre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l'homme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μακάριος ἀνὴρ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who's head is dishonored if a the person prays or prophesies without a head covering?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¿a quién se deshonra la cabeza si la persona ora o profetiza sin cubrirse la cabeza?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qui a la tête déshonorée si la personne prie ou prophétise sans se couvrir la tête?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every woman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 mujer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femme,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δὲ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7:38, who does better?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7:38, ¿a quién le va mejor?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7:38, qui fait mieux?</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does not give her in marriage does better.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no la da en casamiento hace mejor.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ne la marie pas fait mieux.</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μὴ γαμίζων κρεῖσσον ποιήσει.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the smelling be if what were the case?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estaría el olor si fuera así.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se trouverait l’odeur si tel était le cas?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says the Lord.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el Señor.»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dit le Seigneur.</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were hearing,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fuera oído,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était tout ouïe,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God did what for the Lord?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¿qué hizo Dios por el Señor?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6:14, qu’est-ce que Dieu a fait pour le Seigneur?</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raised up the Lord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levantó al Señor,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ressuscité le Seigneur,</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κύριον ἤγειρεν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what gives us confidence that we shall be saved by Jesus life?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¿qué nos da confianza de que seremos salvos por la vida de Jesús?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5:10, qu’est-ce qui nous donne l’assurance que nous serons sauvés par la vie de Jésus?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having been reconciled,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más, estando reconciliados,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étant réconciliés,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μᾶλλον καταλλαγέντες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why does Paul not want the Romans to be ignorant of this mystery?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qué Pablo no quiere que los romanos ignoren este misterio?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pourquoi Paul ne veut-il pas que les Romains ignorent ce mystère?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should be wise in your own opinion,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seáis arrogantes en cuanto a vosotros mismos: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regardiez point comme sages,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ἦτε ἑαυτοῖς φρόνιμοι,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s13:12, what will our knowledge be like when that which is perfect has come?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será nuestro conocimiento cuando venga lo perfecto?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s13:12, à quoi ressemblera notre connaissance lorsque ce qui est parfait sera venu?</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I shall know just as I also am known.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conoceré como fui conocido.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je connaîtrai comme j'ai été connu.</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ἐπιγνώσομαι καθὼς καὶ ἐπεγνώσθην.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book of the Bible says that God was found by those who did not seek Him?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¿qué libro de la Biblia dice que Dios fue encontrado por aquellos que no lo buscaban?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10:20, quel livre de la Bible dit que Dieu a été trouvé par ceux qui ne l’ont pas cherché?</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rejoice?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regocijarnos?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nous réjouir?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Isaiah is very bold and says: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Isaías dice resueltamente: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Ésaïe pousse la hardiesse jusqu'à dire: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ἀποτολμᾷ καὶ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should we flee?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¿de qué debemos huir?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que devons-nous fuir?</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sexual immorality.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fornicación.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l'impudicité.</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πορνείαν·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what do we conclude about boasting with regard to being justified by the law of faith?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¿a qué concluimos acerca de jactarnos con respecto a ser justificados por la ley de la fe?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3:27, que concluons-nous de la vantardise quant au fait d’être justifié par la loi de la foi?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excluded.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Queda excluida.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exclu.</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ἐξεκλείσθη.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asked a question and then said to not be concerned about it. What did he ask?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hizo una pregunta y luego dijo que no se preocuparan por ello. ¿Qué preguntó?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posé une question et a ensuite dit de ne pas s’en soucier. Qu'a-t-il demandé?</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you called while a slave?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¿Fuiste llamado siendo esclavo?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As-tu été appelé étant esclave,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Δοῦλος ἐκλήθης;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9:12, why did Paul and Barnabas not use the right to receive financial support?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9:12, ¿por qué Pablo y Bernabé no hicieron uso del derecho a recibir apoyo financiero?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9:12, pourquoi Paul et Barnabas n’ont-ils pas utilisé leur droit de recevoir une aide financière?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endure all things lest we hinder the gospel of Christ.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soportamos todo por no poner ningún obstáculo al evangelio de Cristo.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nous souffrons tout, afin de ne pas créer d'obstacle à l'Évangile de Christ.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πάντα στέγομεν ἵνα μή τινα ἐγκοπὴν δῶμεν τῷ εὐαγγελίῳ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what does Paul consider the Corinthians?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¿qué considera Pablo a los corintios?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4:14, que considère Paul comme les Corinthiens?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rejoice,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se gozan;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se réjouissent;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χαιρόντων,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my beloved children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amonestaros como a hijos míos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mes enfants bien-aimés.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τέκνα μου ἀγαπητὰ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3:21, To whom do all things belong?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3:21, ¿A quién pertenecen todas las cosas?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3:21, à qui appartiennent toutes choses?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yours: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vuestro: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à vous,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ὑμῶν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12:10, what are 5 of the gifts of the Spirit?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12:10, ¿cuáles son 5 de los dones del Espíritu?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12:10, quels sont les cinq dons de l’Esprit?</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the working of miracles, to another prophecy, to another discerning of spirits, to another different kinds of tongues, to another the interpretation of tongues.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el hacer milagros; a otro, profecía; a otro, discernimiento de espíritus; a otro, diversos géneros de lenguas, y a otro, interpretación de lenguas.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d'opérer des miracles; à un autre, la prophétie; à un autre, le discernement des esprits; à un autre, la diversité des langues; à un autre, l'interprétation des langues.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ἐνεργήματα δυνάμεων, ἄλλῳ προφητεία, ἄλλῳ διακρίσεις πνευμάτων, ἑτέρῳ γένη γλωσσῶν, ἄλλῳ ἑρμηνεία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6:20, who owns your body and your spirit?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6:20, ¿de quién es el dueño de tu cuerpo y de tu espíritu?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6:20, à qui appartiennent votre corps et votre esprit?</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are God’s.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cuales son de Dios.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appartiennent à Dieu.</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δοξάσατε δὴ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why is righteousness of faith?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¿por qué la justicia es la fe?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pourquoi la justice est-elle fondée sur la foi?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might be according to grace,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 por gracia,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ce soit par grâce,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κατὰ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did God do in the lusts of their hearts to those who exchanged the truth of God for the lie and worshiped and served the creature rather than the Creator?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hizo Dios en las concupiscencias de sus corazones, hacia los que cambiaron la verdad de Dios por la mentira, honrando y dando culto a las criaturas antes que al Creador?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1:24, Qu'a fait Dieu selon les convoitises de leurs cœurs à ceux qui ont échangé la vérité de Dieu contre le mensonge, et qui ont adoré et servi la créature au lieu du Créateur?</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two things would we have become like if the Lord of Sabaoth had not left us a seed? (2 points)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¿en qué dos cosas hubiéramos llegado a ser si el Señor de los Sabaoth no nos hubiera dejado una simiente? (2 puntos)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à quoi serions-nous devenus si le Seigneur de Sabaoth ne nous avait pas laissé une postérité? (2 points)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God also gave them up to uncleanness,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también los entregó Dios a la inmundicia,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Dieu les a livrés à l'impureté,</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παρέδωκεν αὐτοὺς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The things which God has prepared has not been seen, heard, nor what else?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¿Lo que Dios ha preparado no se ha visto, ni oído, ni qué más?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les choses que Dieu a préparées n’ont pas été vues, ni entendues, ni quoi d’autre?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have entered into the heart of man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han subido al corazón del hombre,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ne sont point montées au coeur de l'homme,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ἐπὶ καρδίαν ἀνθρώπου οὐκ ἀνέβη,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16:15, what did Paul want to be done for Philologus and Julia, Nereus and his sister, and Olympas, and all the saints who are with them?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16:15, ¿qué quería Pablo que se hiciera por Filólogo y Julia, Nereo y su hermana, Olimpas y todos los santos que están con ellos?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16:15, que voulait Paul pour Philologue et Julie, Nérée et sa sœur, et Olympas, et tous les saints qui sont avec eux?</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chosen? (2 points)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ha elegido Dios? (2 puntos)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qu’est-ce que Dieu a choisi ? (2 points)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base things of the world and the things which are despised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vil del mundo y lo menospreciado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viles du monde et celles qu'on méprise,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ἀγενῆ τοῦ κόσμου καὶ τὰ ἐξουθενημένα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my understanding is unfruitful, but who does what?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mi entendimiento es infructuoso, pero ¿quién hace qué?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mon entendement est infructueux, mais qui fait quoi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spirit prays,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espíritu ora,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esprit est en prière,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πνεῦμά μου προσεύχεται,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a window is at liberty to get married to whom she wishes with what restriction?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una ventana tiene libertad para casarse con quien quiera ¿con qué restricción?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7:39, une fenêtre est libre de se marier avec qui elle veut, avec quelle restriction?</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have become like Sodom, And we would have been made like Gomorrah.”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Sodoma habríamos venido a ser, y a Gomorra seríamos semejantes.»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serions devenus comme Sodome, Nous aurions été semblables à Gomorrhe.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Σόδομα ἂν ἐγενήθημεν καὶ ὡς Γόμορρα ἂν ὡμοιώθημεν.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only in the Lord.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tal que sea en el Señor.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seulement, que ce soit dans le Seigneur.</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μόνον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3:7, what action does the speaker rhetorically suggest could enhance God's truthfulness to His own glory?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3:7, ¿qué acción sugiere retóricamente el orador que podría realzar la veracidad de Dios para Su propia gloria?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3:7, quelle action l’orateur suggère-t-il rhétoriquement pourrait renforcer la véracité de Dieu pour sa propre gloire?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my lie to His glory,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mi mentira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par mon mensonge,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will God do for whomever he wants to have compassion on?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hará Dios por aquel de quien quiera tener compasión?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 fera Dieu pour celui pour qui il veut avoir compassion?</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will have compassion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me compadeceré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j'aurai compassion</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οἰκτιρήσω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9:20 what did Paul do that he might win Jews?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9:20 ¿qué hizo Pablo para poder ganar a los judíos?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9:20, qu’a fait Paul pour gagner les Juifs?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the Jews I became as a Jew, that I might win Jews;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hecho a los judíos como judío, para ganar a los judíos;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Juifs, j'ai été comme Juif, afin de gagner les Juifs;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ἐγενόμην τοῖς Ἰουδαίοις ὡς Ἰουδαῖος,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each star?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¿qué tiene de diferente cada estrella?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entre chaque étoile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star differs from another star in glory.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una estrella es diferente de otra en resplandor.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une étoile diffère en éclat d'une autre étoile.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ἀστὴρ γὰρ ἀστέρος διαφέρει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Paul said people like Stephanas, Fortunatus, and Achaicus should be acknowledged because they did what?  (2 points)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Pablo dijo que personas como Estéfanas, Fortunato y Acaico deberían ser reconocidas porque hicieron ¿qué? (2 puntos)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:18, Paul a dit que des gens comme Stéphanas, Fortunat et Achaïcus devraient être reconnus parce qu'ils ont fait quoi ? (2 points)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what did God say happens to a man and a woman who have sexual relations?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¿qué dijo Dios que les sucede a un hombre y a una mujer que tienen relaciones sexuales?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selon Dieu, qu’arrive-t-il à un homme et à une femme qui ont des relations sexuelles?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refreshed my spirit and yours.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confortaron mi espíritu y el vuestro;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ont tranquillisé mon esprit et le vôtre.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ἀνέπαυσαν γὰρ τὸ ἐμὸν πνεῦμα καὶ τὸ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Abraham is a father of all those who believe, that righteousness might be imputed to them, even to those who are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Abraham es padre de todos los que creen, para que les sea imputada justicia, ¿incluso a los que son qué?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Abraham est le père de tous ceux qui croient, afin que la justice leur soit imputée, même à ceux qui sont quoi?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they are uncircumcised,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circuncidados,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le père de tous les incirconcis qui croient,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ἀκροβυστίας,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unsearchable?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inescrutable?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insondable?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His judgments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sus juicios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ses jugements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κρίματα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become one flesh.”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una sola carne»?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deviendront une seule chair.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σάρκα 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Paul said he would come to Corinth if what is the case?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Pablo dijo que vendría a Corinto si ¿cuál es el caso?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4:19, Paul a dit qu’il viendrait à Corinthe si quel est le cas?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Lord wills,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quiere,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la volonté du Seigneur,</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ὁ κύριος θελήσῃ,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we should associate with the humble instead of setting our mind where?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debemos asociarnos con los humildes en lugar de fijar nuestra mente ¿dónde?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12:16, nous devrions nous associer aux humbles au lieu de penser à quoi?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set your mind on high things,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altivos,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N'aspirez pas à ce qui est élevé,</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τὰ ὑψηλὰ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what words describe a person who does not condemn himself in what he approves?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¿qué palabras describen a una persona que no se condena a sí misma en lo que aprueba?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14:22, quels mots décrivent une personne qui ne se condamne pas dans ce qu’elle approuve?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Happy is he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Bienaventurado el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celui</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why did Paul what his readers to learn not to think beyond what is written?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¿por qué Pablo pidió a sus lectores que aprendieran a no pensar más allá de lo que está escrito?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pourquoi Paul a-t-il demandé à ses lecteurs d’apprendre à ne pas penser au-delà de ce qui est écrit?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none of you may be puffed up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 que por causa de uno os envanezcáis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nul de vous ne conçoive de l'orgueil</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εἷς ὑπὲρ τοῦ ἑνὸς φυσιοῦσθε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day is about to start, in addition to casting off the works of darkness, what should we do?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el día está por comenzar, además de desechar las obras de las tinieblas, ¿qué debemos hacer?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le jour est sur le point de commencer, que devons-nous faire en plus de rejeter les œuvres des ténèbres?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us put on the armor of light.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vistámonos las armas de la luz.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revêtons les armes de la lumière.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ἐνδυσώμεθα δὲ τὰ ὅπλα τοῦ φωτός.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gave orders to the churches of Galatia and the the brethren in Corinth concerning what?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dio órdenes a las iglesias de Galacia y a los hermanos en Corinto sobre qué?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 Paul a donné des ordres aux églises de Galatie et aux frères de Corinthe concernant quoi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the collection for the saints,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la ofrenda para los santos,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la collecte en faveur des saints,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τῆς λογείας τῆς εἰς τοὺς ἁγίους,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weep?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lloran?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pleurent?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weep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llorad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pleurez</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κλαίειν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5:5, why does hope not disappoint?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5:5, ¿por qué la esperanza no decepciona?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5:5, pourquoi l’espérance ne déçoit-elle pas?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love of God has been poured out in our hearts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amor de Dios ha sido derramado en nuestros corazones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l'amour de Dieu est répandu dans nos coeurs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ἀγάπη τοῦ θεοῦ ἐκκέχυται ἐν ταῖς καρδίαις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might have happened if Paul had presented the gospel with wisdom of words?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¿qué habría pasado si Pablo hubiera presentado el evangelio con sabiduría de palabras?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que se serait-il passé si Paul avait présenté l’Évangile avec la sagesse des mots?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the cross of Christ should be made of no effect.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 haga vana la cruz de Cristo.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la croix de Christ ne soit pas rendue vaine.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κενωθῇ ὁ σταυρὸς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why did Paul use none of these things nor write any of these things?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¿por qué Pablo no usó ninguna de estas cosas ni escribió ninguna de ellas?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Paul n'a utilisé aucun de ces droits ou ordres pour les revendiquer en faisant quoi?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should be done so to me;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 haga así conmigo,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ma faveur que j'écris ainsi;</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οὕτως γένηται ἐν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by asking a rhetorical question, that they would profit nothing if he did what?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al hacer una pregunta retórica, que de nada les serviría si él hiciera ¿qué?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Paul a suggéré, en posant une question rhétorique, qu’ils ne profiteraient de rien s’il faisait quoi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14:19, we are to pursue two things. What should we do in addition to the things by which one may edify another?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14:19, debemos perseguir dos cosas. ¿Qué debemos hacer además de las cosas por las cuales uno puede edificar a otro?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14:19, nous devons poursuivre deux choses. Que devons-nous faire en plus des choses par lesquelles on peut en édifier un autre?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pursue the things which make for peace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sigamos lo que contribuye a la paz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recherchons ce qui contribue à la paix</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τὰ τῆς εἰρήνης διώκωμεν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what is better than to burn with passion?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¿qué mejor que arder de pasión?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7:9, quoi de mieux que de brûler de passion?</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better to marry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mejor es casarse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vaut mieux se marier</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κρεῖττον γάρ ἐστιν γαμῆσαι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does God demonstrate at the present time through Jesus Christ's propitiation by His blood?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demuestra Dios en el tiempo presente a través de la propiciación de Jesucristo por su sangre?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que démontre Dieu à l’heure actuelle par la propitiation de Jésus-Christ par son sang?</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demonstrate His righteousness,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manifestar su justicia,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montrer sa justice,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ἔνδειξιν τῆς δικαιοσύνης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7:16, Paul asked a question suggesting that wives might do something for their husbands.  What did he ask?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7:16, Pablo hizo una pregunta sugiriendo que las esposas podrían hacer algo por sus maridos. ¿Qué preguntó?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7:16, Paul a posé une question suggérant que les femmes pourraient faire quelque chose pour leur mari. Qu'a-t-il demandé?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how do you know, O wife, whether you will save your husband?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sabes tú, mujer, si quizá harás salvo a tu marido?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 sais-tu, femme, si tu sauveras ton mari?</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γὰρ οἶδας, γύναι, εἰ τὸν ἄνδρα σώσεις;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did God tell Moses he would do for whomever he wanted to have mercy on?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le dijo Dios a Moisés que haría por quien quisiera tener misericordia?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qu’est-ce que Dieu a dit à Moïse qu’il ferait pour quiconque à qui il voulait avoir pitié?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says to Moses, “I will have mercy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 Moisés dice: «Tendré misericordia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dit à Moïse: Je ferai miséricorde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Μωϋσεῖ γὰρ λέγει· Ἐλεήσω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brethren, if I come to you speaking with tongues,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hermanos, si yo voy a vosotros hablando en lenguas,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venais à vous parlant en langues,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δέ, ἀδελφοί, ἐὰν ἔλθω πρὸς ὑμᾶς γλώσσαις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people are defiled who have a consciousness of the idol who until now do what?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se contaminan las personas que tienen habituados a la idolatría ¿quiénes hasta ahora hacen qué?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les gens qui continuent à considérer l'idole comme une souillure font quoi?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now eat it as a thing offered to an idol;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comen como si el alimento fuera sacrificado a ídolos,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mangent de ces viandes comme étant sacrifiées aux idoles,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ἄρτι τοῦ εἰδώλου ὡς εἰδωλόθυτον ἐσθίουσιν,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did Paul warn the Corinthians about the fact that people who regularly do any of 10 specific acts will not inherit the kingdom of God?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¿qué advirtió Pablo a los corintios acerca del hecho de que las personas que realizan regularmente cualquiera de 10 actos específicos no heredarán el reino de Dios?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qu’est-ce que Paul a averti les Corinthiens sur le fait que les personnes qui commettent régulièrement l’un des 10 actes spécifiques n’hériteront pas du royaume de Dieu?</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deceived.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engañéis: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y trompez pas: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πλανᾶσθε·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with what words did Paul describe Rufus?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¿con qué palabras describió Pablo a Rufo?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16:13, avec quels mots Paul décrit-il Rufus?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chosen in the Lord,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en el Señor,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l'élu du Seigneur,</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ἐκλεκτὸν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how did the free gift came to all men?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¿cómo llegó el don gratuito a todos los hombres?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comment le don gratuit a-t-il été accordé à tous les hommes?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through one Man’s righteous act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misma manera por la justicia de uno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par un seul acte de justice la justification</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δι’ ἑνὸς δικαιώματος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fear and not be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temer y no ser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craindre et ne pas être quoi?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haughty,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te jactes,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t'abandonne pas à l'orgueil,</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ὑψηλὰ φρόνει,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3:16, what are you?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3:16, ¿qué eres?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3:16, qu’êtes-vous?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was the result of judgment coming to all men?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quel a été le résultat du jugement venant sur tous les hommes?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resulting in condemnation,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condamnation a atteint tous les hommes,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what were the people from Macedonia and Achai pleased to do for the poor saints in Jerusalem?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¿qué se agradó hacer el pueblo de Macedonia y Achai por los santos pobres de Jerusalén?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qu’est-ce que les gens de Macédoine et d’Achaï étaient heureux de faire pour les pauvres saints de Jérusalem?</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make a certain contribution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hacer una ofrenda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s'imposer une contribution</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κοινωνίαν τινὰ ποιήσασθαι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Paul desired to be with the Romans so he could be encouraged with whom by what?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Pablo deseaba estar con los romanos para poder ser animado ¿con quién y por qué?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Paul désirait être avec les Romains afin d’être encouragé par quoi et avec qui?</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together with you by the mutual faith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fe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milieu de vous par la foi</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διὰ τῆς ἐν ἀλλήλοις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where is there no transgression?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¿dónde no hay transgresión?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4:15, où n’y a-t-il pas de transgression?</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where there is no law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donde no hay Ley,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là où il n'y a point de loi</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δὲ οὐκ ἔστιν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who is not an author of confusion?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¿quién no es autor de confusión?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qui n’est pas un auteur de confusion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the temple of God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sois templo de Dios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le temple de Dieu,</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ναὸς θεοῦ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the Corinthians might have ten thousand what?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¿los corintios podrían tener diez mil?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les Corinthiens pourraient en avoir dix mille, quoi?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instructors in Christ,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maestros en Cristo,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maîtres en Christ,</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παιδαγωγοὺς ἔχητε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which righteousness have the Gentiles attained?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¿a qué justicia han llegado los gentiles?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à quelle justice les Gentils ont-ils atteint?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the righteousness of faith;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decir, la justicia que es por fe;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justice qui vient de la foi,</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δικαιοσύνην δὲ τὴν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after he took bread and had given thanks?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después de tomar pan y dar gracias?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après avoir pris du pain et rendu grâce?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broke it and said,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partió, y dijo: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rompit, et dit: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ἔκλασεν καὶ εἶπεν·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3:5, what idea did Paul propose that lead some to say that God is unjust?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3:5, ¿qué idea propuso Pablo que llevó a algunos a decir que Dios es injusto?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3:5, quelle idée Pau a-t-il proposée pour amener certains à dire que Dieu est injuste?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our unrighteousness demonstrates the righteousness of God,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nuestra injusticia hace resaltar la justicia de Dios,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notre injustice établit la justice de Dieu,</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ἀδικία ἡμῶν θεοῦ δικαιοσύνην συνίστησιν,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why did Paul expect his readers to be familiar with the saying thet God may be justified in His words?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¿por qué Pablo esperaba que sus lectores estuvieran familiarizados con el dicho de que Dios puede ser justificado en sus palabras?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pourquoi Paul s’attendait-il à ce que ses lecteurs connaissent le dicton selon lequel Dieu peut être justifié dans ses paroles?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how far has the words of God's glory gone?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Salmo 91, ¿hasta dónde han llegado las palabras de la gloria de Dios?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jusqu’où sont allées les paroles de la gloire de Dieu?</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the result if a woman has long hair?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¿cuál es el resultado si una mujer tiene el cabello largo?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quel est le résultat si une femme a les cheveux longs?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glory to her;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honroso,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c'est une gloire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 αὐτῇ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Abraham, through the righteousness of faith was promised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¿qué se le prometió a Abraham mediante la justicia de la fe?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4:13, qu’est-ce qui a été promis à Abraham, par la justice de la foi?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promise that he would be the heir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promesa de que sería heredero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l'héritage du monde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κληρονόμον αὐτὸν εἶναι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words connect the thoughts that the eye can't say it doesn't need the hand and the thought that the head can't say it doesn't need the feet?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palabras conectan los pensamientos de que el ojo no puede decir que no necesita la mano y el pensamiento de que la cabeza no puede decir que no necesita los pies?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Quel mot relie l’idée que l’œil ne peut pas dire qu’il n’a pas besoin de la main et la pensée que la tête ne peut pas dire qu’elle n’a pas besoin des pieds?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again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πάλιν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who is one body with a harlot?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¿quién forma un solo cuerpo con la ramera?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6:16, qui forme un seul corps avec une prostituée?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is joined to a harlot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que se une con una ramera,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s'attache à la prostituée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κολλώμενος τῇ πόρνῃ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6:15, Shall we sin because we are not under law but under grace?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6:15, ¿Pecaremos porque no estamos bajo la ley sino bajo la gracia?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6:15, pécherons-nous parce que nous ne sommes pas sous la loi mais sous la grâce?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words to the ends of the world.”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hasta los fines de la tierra sus palabras.»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leurs paroles jusqu'aux extrémités du monde.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τὰ πέρατα τῆς οἰκουμένης τὰ ῥήματα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who, if he fulfills the law, will judge the circumcised person who, although having the letter of the law and circumcision, is a lawbreaker?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¿quién, si cumple la ley, juzgará al circuncidado que, aunque tiene la letra de la ley y la circuncisión, es transgresor de la ley?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qui, s’il accomplit la loi, jugera le circoncis qui, bien qu’ayant la lettre de la loi et de la circoncision, est un transgresseur de la loi?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will not the physically uncircumcised,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físicamente es incircunciso,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L'incirconcis de nature,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κρινεῖ ἡ ἐκ φύσεως ἀκροβυστία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when many people run a race, what does one receive?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cuando mucha gente corre una carrera, ¿qué recibe uno?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9:24, lorsque plusieurs personnes participent à une course, que reçoit-on?</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one receives the prize?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uno solo se lleva el premio?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qu'un seul remporte le prix?</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εἷς δὲ λαμβάνει τὸ βραβεῖον;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Gaius did what in addition to hosting Paul and hosting the whole church?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hizo Gayo además de recibir a Pablo y a toda la iglesia?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16:23, qu’a fait Gaius en plus d’héberger Paul et toute l’église?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greets you.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what 3 thinks should you avoid making your brother do?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¿qué crees que deberías evitar que haga tu hermano?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14:21, quelles sont les 3 idées que devriez-vous éviter de faire faire à votre frère?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which your brother stumbles or is offended or is made weak.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ofenda, debilite o haga tropezar a tu hermano.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qui peut être pour ton frère une occasion de chute, de scandale ou de faiblesse.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πιεῖν οἶνον μηδὲ ἐν ᾧ ὁ ἀδελφός σου προσκόπτει ἢ σκανδαλίζεται ἢ ἀσθενεῖ·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did God give people up to as a consequence of their deliberate choice to abandon the knowledge of Him?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¿a qué entregó Dios a las personas como consecuencia de su decisión deliberada de abandonar su conocimiento?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à quoi Dieu a-t-il livré les gens en conséquence de leur choix délibéré d’abandonner sa connaissance?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