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to greeting the brethren in Rome?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saludar a los hermanos en Roma?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de saluer les frères à Rome?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does not sin;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peca: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pèche point;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God do for you?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¿qué hizo Dios por ti?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Dieu a fait pour vous?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in Christ Jesus,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estáis vosotros en Cristo Jesús,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en Jésus Christ,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ἐστε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what did Paul do for Phoebe toward the saints in Rome?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¿qué hizo Pablo por Febe para con los santos de Roma?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qu’a fait Paul pour Phoebé envers les saints de Rome?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commend to you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recomiendo, además,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recommande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Συνίστημι δὲ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is not like that which came through the one who sinned?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no es semejante a lo que vino por medio del que pecó?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qu’est-ce qui n’est pas semblable à ce qui est arrivé par celui qui a péché?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is not like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el don no sucede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n'en est pas du don comme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δώρημα· τὸ μὲν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wrote this epistle,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escribí la epístola,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ai écrit cette lettre.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γράψας τὴν ἐπιστολὴν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who knows that the judgment of God is according to truth?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¿quién sabe que el juicio de Dios es según verdad?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 qui sait que le jugement de Dieu est selon la vérité?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know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sabemos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servants of Christ. What was the other thing?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 siervos de Cristo. ¿Cuál fue la otra cosa?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des serviteurs du Christ. Quelle était l’autre chose?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stewards of the mysteries of God.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administradores de los misterios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dispensateurs des mystères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οἰκονόμους μυστηρίων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in addition to saying that all things are lawful for me, what statement is in contrast to saying all things are lawful for me?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además de decir que todo me es lícito, ¿qué afirmación contrasta con decir que todo me es lícito?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6:12, en plus de dire que tout m’est permis, quelle déclaration contraste avec le fait de dire que tout m’est permis?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not be brought under the power of any.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no me dejaré dominar por ninguna.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ne me laisserai asservir par quoi que ce soit.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ἐγὼ ἐξουσιασθήσομαι ὑπό τινος.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a question after saying the condition, if in the manner of men he had fought with beasts at Ephesus.  What question did he ask?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hizo una pregunta después de decir la condición, si a la manera de los hombres había peleado con fieras en Éfeso. ¿Qué pregunta hizo?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32, Paul a posé une question après avoir dit la condition, si, à la manière des hommes, il avait combattu contre les bêtes à Éphèse. Quelle question a-t-il posée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what happens if we die?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¿qué pasa si morimos?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que se passe-t-il si nous mourons?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we die, we die to the Lord.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para el Señor morimos.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nous mourons, nous mourons pour le Seigneur.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ἀποθνῄσκωμεν, τῷ κυρίῳ ἀποθνῄσκομεν.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what he was saying was also said by another specific authority.  What did he ask?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lo que él decía también lo había dicho otra autoridad específica. ¿Qué preguntó?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 ce qu’il disait avait également été dit par une autre autorité spécifique. Qu'a-t-il demandé?</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not the law say the same also?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dice esto también la Ley?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ne les dit-elle pas aussi?</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ὁ νόμος ταῦτα οὐ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advantage is it to me?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qué me sirve?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 avantage m'en revient-il?</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μοι τὸ ὄφελος;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Christ Jesus became wisdom from God for us in addition to what 3 things? (3 points)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Cristo Jesús vino a ser sabiduría de Dios para nosotros ¿además de qué 3 cosas? (3 puntos)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1:30, Jésus-Christ est devenu pour nous la sagesse de Dieu en plus de quelles 3 choses ? (3points)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righteousness and sanctification and redemption—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justificación, santificación y redención,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et sanctification et rédemption,</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τε καὶ ἁγιασμὸς καὶ ἀπολύτρωσις,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when will the Son Himself also be subject to Him?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¿cuándo también el Hijo mismo se sujetará a Él?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quand le Fils lui-même lui sera-t-il également soumis ?</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when all things are made subject to Him,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luego que todas las cosas le estén sujetas,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lorsque toutes choses lui auront été soumises,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ὑποταγῇ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whoever resists an authority is resisting what?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quien resiste a una autoridad, ¿a qué está resistiendo?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quiconque résiste à une autorité résiste à quoi?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resists the ordinance of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 establecido por Dios resiste;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résiste à l'ordre que Dieu a établi,</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τοῦ θεοῦ διαταγῇ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revelry and drunkenness. What are the next two ways in which we should avoid walking?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juerga y borrachera. ¿Cuáles son las siguientes dos formas en las que debemos evitar caminar?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la réjouissance et l’ivresse. Quelles sont les deux prochaines façons dont nous devrions éviter de marcher?</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lewdness and lust,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lujurias y libertinaje,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luxure et de l'impudicité,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κοίταις καὶ ἀσελγείαις,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3:20, Who knows the thought of the wise?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3:20, ¿Quién conoce el pensamiento de los sabios?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3:20, qui connaît la pensée du sage?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again, “The Lord knows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otra vez: «El Señor conoce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encore: Le Seigneur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πάλιν· Κύριος γινώσκει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1:20, what has God done with the wisdom of this world?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1:20, ¿qué ha hecho Dios con la sabiduría de este mundo?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1:20, qu’a fait Dieu de la sagesse de ce monde?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God made foolish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ha enloquecido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n'a-t-il pas convaincu de folie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ἐμώρανεν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what specific sin is mentioned as an example of the behavior you teach others not to do, yet you do yourself?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pecado específico se menciona como ejemplo del comportamiento que enseñas a otros a no hacer, pero que tú mismo cometes?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 péché spécifique est mentionné comme exemple du comportement que vous enseignez aux autres à ne pas adopter, alors que vous le faites vous-même?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commit adultery?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¿adulteras?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l'adultère!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μοιχεύεις;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4:17, what did Paul do to urge the Corinthians to imitate him?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4:17, ¿qué hizo Pablo para instar a los corintios a imitarlo?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4:17, qu’a fait Paul pour inciter les Corinthiens à l’imiter?</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I have sent Timothy to you,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esto mismo os he enviado a Timoteo,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cela je vous ai envoyé Timothée,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 ἔπεμψα ὑμῖν Τιμόθεον,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in addition to his own body, what did Abraham not consider to be dead?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además de su propio cuerpo, ¿qué no consideró muerto Abraham?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4:19, Outre son propre corps, qu'est-ce qu'Abraham n'a-t-il pas considéré?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deadness of Sarah’s womb.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la esterilidad de la matriz de Sara.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Sara n'était plus en état d'avoir des enfants.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νέκρωσιν τῆς μήτρας Σάρρας,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4:7, a question is asked about a subset of the things that you have.  What words describe this subset?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4:7, se hace una pregunta sobre un subconjunto de las cosas que tienes. ¿Qué palabras describen este subconjunto?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4:7, une question est posée sur un sous-ensemble des choses que vous possédez. Quels mots décrivent ce sous-ensemble?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did not receive?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hayas recibido?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n'aies reçu?</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οὐκ ἔλαβες;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8:30, what is the next thing God did for those whom He justified?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8:30, ¿qué es lo siguiente que Dios hizo por aquellos a quienes justificó?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8:30, quelle est la prochaine chose que Dieu a faite pour ceux qu’il a justifiés?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how did Abraham receive the message from God that his descendants would be as numerous as the stars?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¿cómo recibió Abraham el mensaje de Dios de que su descendencia sería tan numerosa como las estrellas?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comment Abraham a-t-il reçu le message de Dieu selon lequel ses descendants seraient aussi nombreux que les étoiles?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justified, these He also glorified.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que justificó, a estos también glorificó.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qu'il a justifiés, il les a aussi glorifiés.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δὲ ἐδικαίωσεν, τούτους καὶ ἐδόξασεν.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while free?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¿cómo es una persona que se llama en libertad?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qui est appelée lorsqu’elle est libre?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Christ’s slave.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esclavo es de 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esclave de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δοῦλός ἐστιν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delivered up?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fue entregado Jesús?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livré?</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what was spoken,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lo que se le había dicho: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qui lui avait été dit: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εἰρημένον·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offenses,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nuestras transgresiones,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nos offenses,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τὰ παραπτώματα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12:10, what should we do with brotherly love in addition to giving preference to each other?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12:10, ¿qué debemos hacer con el amor fraternal además de darnos preferencia unos a otros?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12:10, que devrions-nous faire de l’amour fraternel en plus de nous donner la préférence les uns aux autres?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kindly affectionate to one another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Amaos los unos a los 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pleins d'affection les uns pour les autres;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φιλόστοργοι,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is it for our sakes that God says you shall not muzzle an ox while it treads out the grain?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¿es por nuestro bien que Dios dice que no se le pondrá bozal al buey mientras trilla?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est-ce pour nous que Dieu dit que vous ne devez pas museler un bœuf pendant qu’il foule le grain?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is permitted to speak in a tongue, what should happen?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 alguien se le permite hablar en lenguas, ¿qué debe suceder?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est autorisé à parler en langue, que doit-il se passer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sakes, no doubt,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Sí, por nosotros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c'est à cause de nous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ἡμᾶς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let one interpret.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uno interprete.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quelqu'un interprète;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διερμηνευέτω·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something which was given to you by Christ Jesus.  What was this something?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Dios por algo que te fue dado en Cristo Jesús. ¿Qué fue ese algo?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quelque chose qui vous a été donné par Jésus-Christ. Qu'est-ce que c'était que ce quelque chose?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grace of God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Dios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grâce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τῇ χάριτι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happens to us in the hope of the redemption of our bodies?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nos sucede en la esperanza de la redención de nuestros cuerpos?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 nous arrive-t-il dans l’espoir de la rédemption de notre corps?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were saved in this hope,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esperanza fuimos salvos;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espérance que nous sommes sauvés.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ἐλπίδι ἐσώθημεν·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When will they have everlasting life?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¿Cuándo tendrán vida eterna?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portent du fruit pour la sainteté. Quand auront-ils la vie éternelle?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end,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fin,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fin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doesn't practice?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practica?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pratique pas?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will to do,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quiero,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veux,</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what is circumcision said to be for Abraham, which he received while still uncircumcised?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¿qué se dice que es la circuncisión de Abraham, que recibió cuando aún era incircunciso?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4:11, que signifie la circoncision pour Abraham, qu’il a reçue alors qu’il était encore incirconcis?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seal of the righteousness of the faith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sello de la justicia de la fe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sceau de la justice qu'il avait obtenue par la foi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σφραγῖδα τῆς δικαιοσύνης τῆς πίστεως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6:10, realizing there are many groups of people that need to be saved, how many times will Christ need to die?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6:10, al darnos cuenta de que hay muchos grupos de personas que necesitan ser salvos, ¿cuántas veces necesitará morir Cristo?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6:10, sachant qu’il existe de nombreux groupes de personnes qui doivent être sauvés, combien de fois Christ devra-t-il mourir?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death that He died, He died to sin once for all;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murió, al pecado murió una vez por todas;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mort, et c'est pour le péché qu'il est mort une fois pour toutes;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ἀπέθανεν, τῇ ἁμαρτίᾳ ἀπέθανεν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lists 3 specific thing and then says do all to the glory of God.  What are these three things?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enumera 3 cosas específicas y luego dice: hazlo todo para la gloria de Dios. ¿Cuáles son estas tres cosas?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énumère 3 choses spécifiques et dit ensuite de tout faire pour la gloire de Dieu. Quelles sont ces trois choses?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you eat or drink, or whatever you do,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coméis o bebéis o hacéis otra cosa,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vous mangiez, soit que vous buviez, soit que vous fassiez quelque autre chose,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οὖν ἐσθίετε εἴτε πίνετε εἴτε τι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you will die if you do what?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¿morirás si haces qué?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8:13, vous mourrez si vous faites quoi?</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live according to the flesh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vivís conforme a la carne,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vous vivez selon la chair,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κατὰ σάρκα ζῆτε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4:8, what statement is made that means about the same as saying you are already rich?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4:8, ¿qué afirmación se hace que signifique más o menos lo mismo que decir ya eres rico?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4:8, quelle déclaration signifie à peu près la même chose que dire que vous êtes déjà riche?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according to the flesh what will happen to you?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según la carne, ¿qué te sucederá?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selon la chair, que vous arrivera-t-il?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die;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moriréis;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mourrez;</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μέλλετε ἀποθνῄσκειν,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Paul said that he would never again eat meat if what is true?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Pablo dijo que nunca más comería carne si ¿qué es cierto?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8:13, Paul a dit qu’il ne mangerait plus jamais de viande si qu’est-ce qui est vrai?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food makes my brother stumble,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 la comida le es a mi hermano ocasión de caer,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si un aliment scandalise mon frère,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εἰ βρῶμα σκανδαλίζει τὸν ἀδελφόν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who does Paul say should flee from idolatry?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¿quién dice Pablo que debe huir de la idolatría?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selon Paul, qui devrait fuir l’idolâtrie?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amados míos,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mes bien-aimés,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ἀγαπητοί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what does God give us through our Lord Jesus Christ?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¿qué nos da Dios por medio de nuestro Señor Jesucristo?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:57, qu’est-ce que Dieu nous donne par l’intermédiaire de notre Seigneur Jésus-Christ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us the victory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da la victoria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nous donne la victoire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διδόντι ἡμῖν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already full!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estáis saciados,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Déjà vous êtes rassasiés,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Ἤδη κεκορεσμένοι ἐστέ,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to whom is the message of the cross foolishness?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¿para quién es necedad el mensaje de la cruz?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à qui le message de la croix est-il une folie?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perishing,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se pierden;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périssent;</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λόγος γὰρ ὁ τοῦ σταυροῦ τοῖς μὲν ἀπολλυμένοις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even though Paul doesn't know of anything against himself, how important doe he think this is?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aunque Pablo no sabe nada contra sí mismo, ¿qué importancia cree que es esto?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même si Paul ne sait rien contre lui-même, quelle importance pense-t-il que cela soit?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 am not justified by this;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eso soy justificado;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n'est pas pour cela que je suis justifié.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τούτῳ δεδικαίωμαι,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how hard should we try to live peaceably with all men?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¿cuánto debemos esforzarnos por vivir en paz con todos los hombres?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à quel point devrions-nous nous efforcer de vivre en paix avec tous les hommes?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much as depends on you,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dependa de vosotros,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autant que cela dépend de vous,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ἐξ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why did Paul ask if the brethren in Corinth they would appoint those who are least esteemed by the church to judge?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¿por qué Pablo preguntó si los hermanos en Corinto nombrarían para juzgar a aquellos que son menos estimados por la iglesia?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pourquoi Paul a-t-il demandé aux frères de Corinthe de nommer pour juger ceux qui sont les moins estimés par l’Église?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this to your shame.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lo digo.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did Paul baptize so few people?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Pablo bautizó a tan pocas personas?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Paul a-t-il baptisé si peu de personnes?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did not send me to baptize,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envió Cristo a bautizar,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baptiser que Christ m'a envoyé,</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ἀπέστειλέν με Χριστὸς βαπτίζειν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wrath and indignation will be upon everyone who does not obey the truth, but instead shows what kind of behavior?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La ira y el enojo caerán sobre todos los que no obedecen a la verdad, sino que muestran ¿qué tipo de conducta?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2:8, l'irritation et la colère seront sur ceux qui font quoi au lieu d'obéir à la vérité et à la justice?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those who are self-seeking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obedecen a la injusticia.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esprit de dispute,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ἐξ ἐριθείας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based on what Chloe's household had said, who said that the brethren in Corinth were saying that they were following Paul, or Apollos, or Cephas, or Christ?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basado en lo que había dicho la casa de Cloe, ¿quién dijo que los hermanos en Corinto decían que seguían a Pablo, o a Apolos, o a Cefas, o a Cristo?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sur la base de ce que la maison de Chloé avait dit, qui a dit que les frères de Corinthe disaient qu'ils suivaient Paul, ou Apollos, ou Céphas, ou Christ?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say this,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Quiero decir,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dire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δὲ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the Lord Jesus do on the same night in which He was betrayed?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el Señor Jesús la misma noche en que fue traicionado?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le Seigneur Jésus la nuit même où il a été trahi?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took bread;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tomó pan;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prit du pain,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ἔλαβεν ἄρτον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with whom did Paul want the grace of our Lord Jesus Christ to be?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¿con quién quería Pablo que fuera la gracia de nuestro Señor Jesucristo?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avec qui Paul voulait-il que la grâce de notre Seigneur Jésus-Christ soit?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con todos vosotros.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 tous!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when were Andronicus and Junia in Christ compared to Paul?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¿cuándo fueron Andrónico y Junia en Cristo comparados con Pablo?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quand Andronicus et Junia étaient-ils en Christ comparés à Paul?</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were in Christ before me.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además creyeron en Cristo antes que yo.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même ont été en Christ avant moi.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οἳ καὶ πρὸ ἐμοῦ γέγοναν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why did Paul become as under the law?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¿por qué Pablo llegó a estar como bajo la ley?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pourquoi Paul est-il devenu comme sous la loi?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under the law;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sujetos a la Ley;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sous la loi;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ὑπὸ νόμον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how is Jesus Christ designated in relation to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¿cómo se designa a Jesucristo en relación con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comment Jésus-Christ est-il désigné par rapport à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declared to be the Son of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fue declarado Hijo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déclaré Fils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ὁρισθέντος υἱοῦ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which things should a person who thinks himself to be a prophet acknowledge are commandments of the Lord?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cosas debe reconocer como mandamientos del Señor una persona que se cree profeta?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quelles choses une personne qui se considère comme prophète devrait-elle reconnaître comme étant des commandements du Seigneur ?</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things which I write to you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que os escribo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 que je vous écris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γράφω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2:10, what three things will be given to everyone who does good, to the Jew first and also to the Greek?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2:10 ¿qué tres cosas se le darán a todo aquel que hace el bien, al judío primeramente y también al griego?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2:10, quelles sont les trois choses qui seront données à quiconque fait le bien, au Juif d’abord, puis au Grec?</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glory, honor, and peace to everyone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cambio, gloria, honra y paz a todo el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Gloire, honneur et paix</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δὲ καὶ τιμὴ καὶ εἰρήνη παντὶ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4:10, was Abraham's faith accounted to him as righteousness while he was circumcised or uncircumcised?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4:10, ¿le fue contada a Abraham por justicia la fe estando circuncidado o incircunciso?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4:10, la foi d’Abraham lui a-t-elle été imputée à justice alors qu’il était circoncis ou incirconcis?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while circumcised, but while uncircumcised.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la circuncisión, sino en la incircuncisión.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n'était pas encore circoncis, il était incirconcis.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περιτομῇ ἀλλ’ ἐν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things which are mighty, who did God choose?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fuertes, ¿a quién escogió Dios?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pour confondre les choses puissantes, qui Dieu a-t-il choisi?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has chosen the weak things of the world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del mundo escogió Dios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choisi les choses faibles du monde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ἀσθενῆ τοῦ κόσμου ἐξελέξατο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what will you have from the authority if you do what is good?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¿qué tendrás de la autoridad si haces el bien?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qu’obtiendrez-vous de l’autorité si vous faites le bien?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will have praise from the same.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serás alabado por ella,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tu auras son approbation.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ἕξεις ἔπαινον ἐξ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7:9, in what situation was the author of Romans when he was without the law?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7:9, ¿en qué situación se encontraba el autor de Romanos cuando estaba sin la ley?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7:9, dans quelle situation se trouvait l’auteur de Romains lorsqu’il était sans loi?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alive once without the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sin la Ley vivía en un tiempo;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étant autrefois sans loi, je vivais;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ἔζων χωρὶς νόμου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are you, O man, described as doing while judging those who practice such things?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se dice que haces tú, oh hombre, al juzgar a los que practican tales cosas?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2:3, que fais-tu, ô homme, en train de juger ceux qui pratiquent de telles choses?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doing the same,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haces lo mismo,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les fais,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ποιῶν αὐτά,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God has revealed the things he prepared for us through whom?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¿Dios ha revelado las cosas que preparó para nosotros a través de quién?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Dieu a révélé les choses qu’il nous a préparées par qui?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l'Esprit.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7:36, Paul said that if man gets married what does he not do?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7:36, Pablo dijo que si el hombre se casa, ¿qué no hace?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7:36, Paul a dit que si un homme se marie, que ne fait-il pas?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