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who does Paul say is his fellow worker?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¿quién dice Pablo que es su compañero de trabajo?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selon Paul, qui est son collaborateur?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law of sin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ley del pecado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 ἐν τῷ νόμῳ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after he husband dies?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después de la muerte de su marido?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après la mort de son mari?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she is no adulteress,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adúltera.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qu'elle n'est point adultère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εἶναι αὐτὴν μοιχαλίδα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we should judge nothing before what time?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no debemos juzgar nada ¿antes de qué hora?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nous ne devons rien juger avant quelle heure?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Lord comes,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venga el Señor,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vienne le Seigneur,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ἂν ἔλθῃ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in whom did Paul say he had begotten the Corinthians?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¿en quién dijo Pablo que había engendrado a los corintios?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en qui Paul dit-il qu’il avait engendré les Corinthiens?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Christ Jesus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Cristo Jesús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that no one dies to himself.  What is the other statement?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nadie muere a sí mismo. ¿Cuál es la otra afirmación?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que personne ne meurt à soi-même. Quelle est l’autre affirmation?</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colaborador,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compagnon d'oeuvre,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Τιμόθεος ὁ συνεργός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none of us lives to himself,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Ninguno de nosotros vive para sí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nul de nous ne vit pour lui-même,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ἡμῶν ἑαυτῷ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did Paul say he does for the Romans without ceasing?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dijo Pablo que hace por los romanos sin cesar?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qu’est-ce que Paul a dit qu’il faisait sans cesse pour les Romains?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make mention of you always in my prayers,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hago mención de vosotros siempre en mis oraciones,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mention de vous,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μνείαν ὑμῶν ποιοῦμαι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why does the unmarried woman care about the things of the Lord?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¿por qué la mujer soltera se preocupa por las cosas del Señor?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pourquoi la femme célibataire se soucie-t-elle des choses du Seigneur?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she may be holy both in body and in spirit.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santa tanto en cuerpo como en espíritu;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sainte de corps et d'esprit;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ἁγία καὶ τῷ σώματι καὶ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foolish things of the world to do?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las tonterías del mundo?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folles du monde?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wise,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los sabios;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sages;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τοὺς σοφούς,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if we will judge angles we should judge what even much more?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si juzgamos los ángulos, ¿qué debemos juzgar y mucho más?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si nous jugeons les angles, que devrions-nous juger encore plus?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things that pertain to this life?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de esta vida?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de cette vie?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is an idol?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¿qué es un ídolo?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qu’est-ce qu’une idole?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an idol is nothing in the world,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un ídolo nada es en el mundo,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qu'il n'y a point d'idole dans le monde,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οὐδὲν εἴδωλον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was Paul called to be?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 qué fue llamado Pablo?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à quoi Paul était-il appelé?</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apostle of Jesus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apóstol de Jesucristo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apôtre de Jésus Christ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ἀπόστολος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what did Paul say might be done to he who did the immoral sexual act?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¿qué dijo Pablo que se le podría hacer al que cometiera el acto sexual inmoral?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selon Paul, qu’est-ce qui pourrait être fait à celui qui commettait un acte sexuel immoral?</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taken away from among you.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haber quitado de en medio de vosotros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ôté du milieu de vous!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ἀρθῇ ἐκ μέσου ὑμῶν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describes two categories of people. What group is in contrast to the group that is weak?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describe dos categorías de personas. ¿Qué grupo está en contraste con el grupo que es débil?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 décrit deux catégories de personnes. Quel groupe contraste avec le groupe qui est faible?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believes he may eat all things,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cree que se ha de comer de todo;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croit pouvoir manger de tout: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πιστεύει φαγεῖν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who wrote that a root of Jesse will reign over the Gentiles?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¿quién escribió que una raíz de Jesé reinará sobre los gentiles?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qui a écrit qu’une racine de Jessé régnerait sur les Gentils?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Isaiah says: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Isaías: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dit aussi: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Ἠσαΐας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to whom will righteousness be imputed?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¿a quién se le imputará justicia?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à qui la justice sera-t-elle imputée?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believe in Him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a los que creemos en aquel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croyons en celui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πιστεύουσιν ἐπὶ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whose husband has died is not called an adulteress even if she has done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cuyo marido ha muerto no se llama adúltera aunque haya hecho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dont le mari est décédé n’est pas appelée adultère même si elle a fait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she has married another man.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si se une a otro marido,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devenant la femme d'un autre.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γενομένην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two thing are listed that is not the kingdom of God?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dos cosas se enumeran que no son el reino de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quelles sont les deux choses énumérées qui ne sont pas le royaume de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eating and drinking,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comida ni bebida,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manger et le boire,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βρῶσις καὶ πόσις,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through our Lord Jesus Christ we have access by faith into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a través de nuestro Señor Jesucristo tenemos acceso por fe ¿a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à quoi avons-nous accès par la foi par notre Seigneur Jésus-Christ?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this grace in which we stand,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esta gracia en la cual estamos firmes,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accès à cette grâce, dans laquelle nous demeurons fermes,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χάριν ταύτην ἐν ᾗ ἑστήκαμεν,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what did Paul say he would do when he comes to Corinth?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¿qué dijo Pablo que haría cuando viniera a Corinto?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qu’est-ce que Paul a dit qu’il ferait quand il viendrait à Corinthe?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I will set in order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demás cosas las pondré en orden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réglerai les autres choses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διατάξομαι.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who says that a brother should not divorce his wife if she is willing to live with him even if she does not believe.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quien dice que un hermano no debe divorciarse de su esposa si ella está dispuesta a vivir con él aunque no crea.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qui dit qu’un frère ne devrait pas divorcer de sa femme si elle est prête à vivre avec lui, même si elle ne croit pas.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the rest I, not the Lord, say: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demás yo digo, no el Señor,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autres, ce n'est pas le Seigneur, c'est moi qui dis: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λοιποῖς λέγω ἐγώ, οὐχ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to whom shall each give account of himself?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¿a quién dará cada uno cuenta de sí mismo?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à qui chacun rendra compte de lui-même?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dará a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pour lui-même.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which matters should be judged before the Lord comes?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asuntos se deben juzgar antes de que venga el Señor?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quelles questions doivent être jugées avant que le Seigneur vienne?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death reigned from Adam to Moses even over whom?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¿reinó la muerte desde Adán hasta Moisés, incluso sobre quién?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5:14, la mort a régné depuis Adam jusqu’à Moïse et sur qui?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judge nothing before the time,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juzguéis nada antes de tiempo,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ne jugez de rien avant le temps,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μὴ πρὸ καιροῦ τι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over those who had not sinned according to the likeness of the transgression of Adam,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en los que no pecaron a la manera de la transgresión de Adán,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sur ceux qui n'avaient pas péché par une transgression semblable à celle d'Adam,</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τοὺς μὴ ἁμαρτήσαντας ἐπὶ τῷ ὁμοιώματι τῆς παραβάσεως Ἀδάμ,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how many were baptized into Jesus' death?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¿cuántos fueron bautizados en la muerte de Jesús?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6:3, combien ont été baptisés lors de la mort de Jésus?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that as many of us as were baptized into Christ Jesus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que todos los que hemos sido bautizados en Cristo Jesús,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que nous tous qui avons été baptisés en Jésus Christ,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ὅτι ὅσοι ἐβαπτίσθημεν εἰς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who eats only vegetables?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¿quién come sólo verduras?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qui ne mange que des légumes?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weak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otro, que es débil,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qui est faible,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which church did Paul ask to be greeted?  Be specific.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qué iglesia pidió Pablo que lo saludaran? Se específico.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16:5, quelle église Paul a-t-il demandé à être accueilli? Être spécifique.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their house.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reúne en su casa.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leur maison.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what did Paul say we should do with sexually immoral people?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¿qué dijo Pablo que deberíamos hacer con las personas sexualmente inmorales?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que dit Paul que nous devrions faire avec les personnes sexuellement immorales?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os juntéis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avoir des relations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you were called while a slave, in what situation should you rather use it?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fuiste llamado siendo esclavo, ¿en qué situación deberías usarlo?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vous étiez appelé alors que vous étiez esclave, dans quelle situation devriez-vous plutôt l’utiliser?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can be made free,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si tienes oportunidad de hacerte libre,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peux devenir libre,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εἰ καὶ δύνασαι ἐλεύθερος γενέσθαι,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to win the weak?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ganar a los débiles?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gagner les faibles?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became as weak,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débil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faibles,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to whom does the verse specify that the law speaks?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¿a quién especifica el versículo que habla la ley?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3:19, à qui le verset précise-t-il que la loi s’adresse?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says to those who are under the law,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dice a los que están bajo la Ley,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le dit à ceux qui sont sous la loi,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τῷ νόμῳ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stewards of the mysteries of God. What was the other thing?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eran administradores de los misterios de Dios. ¿Cuál fue la otra cosa?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l’intendant des mystères de Dieu. Quelle était l’autre chose?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servants of Christ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servidores de Cristo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serviteurs de Christ,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ὑπηρέτας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to try to find at leas how many wise men among them?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pidió a los corintios que trataran de encontrar al menos ¿cuántos sabios había entre ellos?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Paul a demandé aux Corinthiens d’essayer de trouver au moins combien de sages parmi eux?</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one,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entre vosotros ni uno solo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parmi vous pas un seul</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ἔνι ἐν ὑμῖν οὐδεὶς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one person labored much in the Lord?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persona trabajó mucho en el Señor?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 personne a beaucoup travaillé pour le Seigneur?</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the beloved Persis,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la amada Pérsida,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Perside, la bien-aimée,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Περσίδα τὴν ἀγαπητήν,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those who have sinned without the law will perish in what manner?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¿de qué manera perecerán los que sin la ley han pecado?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2:12, ceux qui ont péché sans la loi périront de quelle manière?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perish without law,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la Ley también perecerán;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périront aussi sans la loi,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ἀνόμως καὶ ἀπολοῦνται·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might be grieved because of your food?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¿quién podría entristecerse a causa de tu comida?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pourrait être attristé à cause de votre nourriture?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if your brother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causa de la comida tu hermano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pour un aliment, ton frère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διὰ βρῶμα ὁ ἀδελφός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an example of a vile passion that women who accept the lie might exchange for what is against nature?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 ejemplo de una pasión vil que las mujeres que aceptan la mentira podrían cambiar por lo que es contra naturaleza?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quel est un exemple d’une passion vile que les femmes qui acceptent le mensonge pourraient échanger contre ce qui est contre nature?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their women exchanged the natural use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aun sus mujeres cambiaron las relaciones naturales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leurs femmes ont changé l'usage naturel</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αἵ τε γὰρ θήλειαι αὐτῶν μετήλλαξαν τὴν φυσικὴν χρῆσιν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for our own profit that Christians shouldn't get married, but what reason did he give that some people might think he said this?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para nuestro propio beneficio que los cristianos no debemos casarnos, pero ¿qué razón dio para que algunas personas pudieran pensar que dijo esto?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pour notre propre bénéfice que les chrétiens ne devraient pas se marier, mais quelle raison a-t-il donné pour que certaines personnes puissent penser qu'il a dit cela?</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not do now that we have been delivered from the law?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 debemos hacer ahora que hemos sido liberados de la ley?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ne devrions-nous pas faire maintenant que nous avons été délivrés de la loi?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in the oldness of the letter.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bajo el régimen viejo de la letra.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 qui a vieilli.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παλαιότητι γράμματος.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since we were baptized into Jesus' death, what else did we do with him in addition to walking in newness of life?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desde que fuimos bautizados en la muerte de Jesús, ¿qué más hicimos con él además de caminar en nueva vida?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depuis que nous avons été baptisés dans la mort de Jésus, qu’avons-nous fait d’autre avec lui en plus de marcher dans une vie nouvelle?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were buried with Him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somos sepultados juntamente con él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donc été ensevelis avec lui</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συνετάφημεν οὖν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which Gentiles might do the things in the law by nature?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¿cuáles gentiles podrían hacer las cosas de la ley por naturaleza?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quels Gentils pourraient faire naturellement les choses de la loi?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have the law,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tienen la Ley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la loi,</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νόμον ἔχοντα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to be loosed.  What did he ask?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busquen ser desatados. ¿Qué preguntó?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à se laisser délier. Qu'a-t-il demandé?</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bound to a wife?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ligado a mujer?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Es-tu lié à une femme,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δέδεσαι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that I may put a leash on you,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para tenderos lazo,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prendre au piège,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ἵνα βρόχον ὑμῖν ἐπιβάλω,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took the opportunity by the commandment to produce all manner of evil desire?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mandamiento para producir toda clase de malos deseos?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qui a profité du commandement pour produire toutes sortes de mauvais désirs?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pecado,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péché,</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you were bought at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fuiste comprado?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à quel prix avez-vous été acheté?</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a price;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precio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grand prix;</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bringing him into captivity to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que lo lleva cautivo ¿a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Paul voit une autre loi le mettre en captivité et à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