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shorn if what is true?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ser rapada si ¿qué es verdad?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devrait être tondue si qu’est-ce qui est vrai?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 woman is not covered,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mujer no se cubre,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une femme n'est pas voilée,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οὐ κατακαλύπτεται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To instruct the Lord, what would a person need to know?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Para instruir al Señor, ¿qué necesita saber una persona?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pour instruire le Seigneur, que devrait savoir une personne?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conoció la mente del Señor?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a connu la pensée du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what is the first of the 3 questions that are asked?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¿cuál es la primera de las 3 preguntas que se hacen?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4:7, quelle est la première des 3 questions posées?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makes you differ from another?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te hace superior?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te distingue?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γάρ σε διακρίνει;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did Abraham not consider dead in addition to Sarah's womb?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consideró muerto Abraham además del vientre de Sara?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ne considérait pas comme mort en plus du ventre de Sarah?</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consider his own body,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considerar su cuerpo,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considéra point que son corps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κατενόησεν τὸ ἑαυτοῦ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how important was it to Paul that he should be judged by the brethren in Corinth or by a human court?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importancia tenía para Pablo ser juzgado por los hermanos de Corinto o por un tribunal humano?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dans quelle mesure était-il important pour Paul d’être jugé par les frères de Corinthe ou par un tribunal humain?</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me it is a very small thing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mí, en muy poco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il m'importe fort peu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δὲ εἰς ἐλάχιστόν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Roomans 15:33, what did Paul ask the God of peace to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Roomans 15:33, ¿qué le pidió Pablo al Dios de paz que hiciera?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Roomans 15:33, qu’est-ce que Paul a demandé au Dieu de paix de faire?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Amen.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Amén.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 Amen!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