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2:18, in knowing His will and testing the things that differ, what are the believers instructed to approve?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2:18, al conocer Su voluntad y probar las cosas que difieren, ¿qué se les instruye a los creyentes a aprobar?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2:18, étant instruits par la loi, que devrions-nous apprécier?</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know and am convinced by the Lord Jesus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sé, y confío en el Señor Jesús,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sais et je suis persuadé par le Seigneur Jésus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οἶδα καὶ πέπεισμαι ἐν κυρίῳ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what did Paul do that he might be all means save some people?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¿qué hizo Pablo para poder salvar a algunas personas?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qu’a fait Paul pour pouvoir sauver certaines personnes?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become all things to all men,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todos me he hecho de todo,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fait tout à tous,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πᾶσιν γέγονα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3:23, To whom do you belong to?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3:23, ¿De quién sois?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3:23, à qui appartenez-vous?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are Christ’s,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sois de Cristo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êtes à Christ,</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the Son Himself will also be subject to Him who did what?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¿el Hijo mismo también estará sujeto a Aquel que hizo qué?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le Fils lui-même sera également soumis à Celui qui a fait quoi ?</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put all things under Him,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le sujetó a él todas las cosas,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lui a soumis toutes choses,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ὑποτάξαντι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2:8, what do those who obey unrighteousness not obey?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2:8, ¿qué no obedecen los que obedecen a la injusticia?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2:8, à quoi ne se conforment pas ceux qui obéissent à l’injustice?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obey the truth,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obedecen a la verdad,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rebelles à la vérité et obéissent à l'injustice.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ἀπειθοῦσι τῇ ἀληθείᾳ πειθομένοις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4:25, what happened to Jesus so that we could be justified?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4:25, ¿qué le pasó a Jesús para que pudiéramos ser justificados?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4:25, qu’est-il arrivé à Jésus pour que nous puissions être justifiés?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approve the things that are excellent,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apruebas lo mejor;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apprécies la différence des choses,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δοκιμάζεις τὰ διαφέροντα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was raised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resucitado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est ressuscité</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ἠγέρθη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why did sin produce death in the author of Romans through what is good?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¿por qué el pecado produjo muerte en el autor de Romanos a través del bien?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7:13, pourquoi le péché a-t-il produit la mort chez l’auteur de Romains à cause du bien?</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sin through the commandment might become exceedingly sinful.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el pecado, por medio del mandamiento, llegara a ser extremadamente pecaminoso.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par le commandement, il devînt condamnable au plus haut point.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γένηται καθ’ ὑπερβολὴν ἁμαρτωλὸς ἡ ἁμαρτία διὰ τῆς ἐντολῆς.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3:15, what are some individuals' feet swift to do?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3:15, ¿qué pueden hacer rápidamente los pies de algunos individuos?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3:15, à quoi les pieds de certains individus sont-ils prompts à faire?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feet are swift to shed blood;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Sus pies se apresuran para derramar sangre;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les pieds légers pour répandre le sang;</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ὀξεῖς οἱ πόδες αὐτῶν ἐκχέαι αἷμα,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5:17, those who receive abundance of grace and the gift of righteousness will do what?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5:17, ¿qué harán los que reciben la abundancia de la gracia y el don de la justicia?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5:17, que feront ceux qui reçoivent l’abondance de la grâce et le don de la justice?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reign in life through the One,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 más reinarán en vida por uno solo,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régneront-ils dans la vie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ζωῇ βασιλεύσουσιν διὰ τοῦ ἑνὸς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what is it wrong for him who does not eat to judge him who eats?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¿qué tiene de malo que el que no come juzgue al que come?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14:3, qu’y a-t-il de mal à celui qui ne mange pas de juger celui qui mange?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has received him.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Dios lo ha recibido.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l'a accueilli.</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γὰρ αὐτὸν προσελάβετο.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that if it must be, a man and his virgin can do what?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si es necesario, ¿qué pueden hacer el hombre y su virgen?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que si cela doit être le cas, que peuvent faire un homme et sa vierge?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3:21, the righteousness of God is manifested apart from the law and is witnessed by what?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3:21, la justicia de Dios se manifiesta aparte de la ley y ¿es testificada por qué?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3:21, la justice de Dieu se manifeste indépendamment de la loi et est attestée par quoi?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them marry.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case.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se marie.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γαμείτωσαν.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that they had done in addition to killing his prophets?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habían hecho además de matar a sus profetas?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qu’ils avaient fait en plus de tuer ses prophètes?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torn down Your altars,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tus altares han derribado;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renversé tes autels;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θυσιαστήριά σου κατέσκαψαν,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14:11, If I do not know the meaning of the language, what two things will be true?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14:11, si no sé el significado del idioma, ¿qué dos cosas serán verdaderas?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11, si je ne connais pas le sens de la langue, quelles sont les deux choses qui seront vraies ?</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be a foreigner to him who speaks, and he who speaks will be a foreigner to me.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seré como un extranjero para el que habla, y el que habla será como un extranjero para mí.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serai un barbare pour celui qui parle, et celui qui parle sera un barbare pour moi.</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ἔσομαι τῷ λαλοῦντι βάρβαρος καὶ ὁ λαλῶν ἐν ἐμοὶ βάρβαρος.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say that you don't plant straw?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decir que no se siembra paja?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dire qu’on ne plante pas de paille ?</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do not sow that body that shall be,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el cuerpo que ha de salir,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le corps qui naîtra;</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τὸ σῶμα τὸ γενησόμενον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what had God done regarding the sins previously committed and why did he do it?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¿qué había hecho Dios con respecto a los pecados cometidos anteriormente y por qué lo hizo?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3:25, qu’avait fait Dieu concernant les péchés commis précédemment et pourquoi l’avait-il fait?</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in His forbearance God had passed over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causa de haber pasado por alto,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qu'il avait laissé impunis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πάρεσιν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do our unpresentable parts have?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tienen nuestras partes impresentables?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qu’ont nos parties non présentables?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Law and the Prophets,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Ley y por los Profetas: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loi et les prophètes,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ὑπὸ τοῦ νόμου καὶ τῶν προφητῶν,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greater modesty,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tratan con más decoro,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reçoivent le plus d'honneur,</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εὐσχημοσύνην περισσοτέραν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15:8, who has become a servant to the circumcision?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15:8, ¿quién ha llegado a ser siervo de la circuncisión?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15:8, qui est devenu serviteur de la circoncision?</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say that Jesus Christ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digo que Cristo Jesús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en effet, que Christ</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γὰρ Χριστὸν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11:27, what kind of agreement was made to take away the sins of Jacob?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11:27, ¿qué clase de acuerdo se hizo para quitar los pecados de Jacob?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11:27, quel genre d’accord a été conclu pour ôter les péchés de Jacob?</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is My covenant with them,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éste será mi pacto con ellos,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sera mon alliance avec eux,</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αὕτη αὐτοῖς ἡ παρ’ ἐμοῦ διαθήκη,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14:5, what does a person think which is opposed to someone who esteems every day alike?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14:5, ¿qué piensa una persona que se opone a otra que estima iguales todos los días?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14:5, que pense une personne qui s’oppose à celle qui estime que chaque jour est égal?</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person esteems one day above another;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hace diferencia entre día y día,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fait une distinction entre les jours;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μὲν κρίνει ἡμέραν παρ’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why am I evil spoken of if I do what?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preguntó ¿por qué se habla mal de mí si hago qué?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demandé pourquoi est-ce qu’on parle mal de moi si je fais quoi?</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 partake with thanks,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yo con agradecimiento participo,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mange avec actions de grâces,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ἐγὼ χάριτι μετέχω,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we should present our members as instruments of what?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¿debemos presentar a nuestros miembros como instrumentos de qué?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6:13, devons-nous présenter nos membres comme des instruments de quoi?</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what did Paul want to be done for the two people he called his countrymen and fellow prisoners and what were their names?  (3 points)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¿qué quería Pablo que se hiciera con las dos personas a las que llamaba sus compatriotas y compañeros de prisión y cómo se llamaban? (3 puntos)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16:7, que voulait Paul pour les deux personnes qu’il appelait ses compatriotes et codétenus et quels étaient leurs noms? (3points)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righteousness to God.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justicia.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offrez à Dieu vos membres,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δικαιοσύνης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6:16, if you choose to present yourselves as slaves of obedience, what will that lead to?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6:16, si eligen presentarse como esclavos de la obediencia, ¿a qué les conducirá eso?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6:16, si vous choisissez de vous présenter comme esclaves de l’obéissance, à quoi cela mènera-t-il?</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of obedience leading to righteousness?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sea de la obediencia para justicia?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de l'obéissance qui conduit à la justice?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ὑπακοῆς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4:21, Paul asked the Corinthians if they wanted him to do something with a rod or in love. What was this something?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4:21, Pablo preguntó a los corintios si querían que hiciera algo con vara o con amor. ¿Qué fue ese algo?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4:21, Paul a demandé aux Corinthiens s’ils voulaient qu’il fasse quelque chose avec une verge ou avec amour. Qu'est-ce que c'était que ce quelque chose?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I come to you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¿Iré a vosotros con vara,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j'aille chez vous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ἔλθω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4:5, to whom is righteousness accounted apart from works?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4:5, ¿a quién se le cuenta la justicia sin las obras?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4:5, à qui la justice est-elle imputée sans les œuvres?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him who does not work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al que no trabaja,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celui qui ne fait point d'oeuvre,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δὲ μὴ ἐργαζομένῳ,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how do musical instruments playing without distinction compare to you speaking a language that is not understood?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¿en qué se parece tocar instrumentos musicales sin distinción a hablar un idioma que no se entiende?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9, comment les instruments de musique jouant sans distinction se comparent-ils au fait que vous parliez une langue qui n’est pas comprise ?</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likewise you,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vosotros,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vous,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what is the second half of the quote that Paul referenced to support his statement that we should let God be true and every man a liar?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¿cuál es la segunda mitad de la cita a la que Pablo hace referencia para apoyar su afirmación de que debemos dejar que Dios sea veraz y todo hombre mentiroso?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3:4, quelle est la seconde moitié de la citation à laquelle Paul a fait référence pour étayer sa déclaration selon laquelle nous devrions laisser Dieu être vrai et tout homme menteur?</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Andronicus and Junia,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Andrónico y a Junias,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Andronicus et Junias,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Ἀνδρόνικον καὶ Ἰουνίαν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may overcome when You are judged.”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venzas cuando seas juzgado.»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tu triomphes lorsqu'on te juge.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νικήσεις ἐν τῷ κρίνεσθαί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5:12, what question did Paul ask to indicate that he won't judge those who are not in the church?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5:12, ¿qué pregunta hizo Pablo para indicar que no juzgará a los que no están en la iglesia?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5:12, quelle question Paul a-t-il posé pour indiquer qu’il ne jugera pas ceux qui ne sont pas dans l’Église?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have I to do with judging those also who are outside?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¿qué razón tendría yo para juzgar a los que están fuera?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Qu'ai-je, en effet, à juger ceux du dehors?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γάρ μοι τοὺς ἔξω κρίνειν;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6:6, in Corinth brother went to law against brother with what category of person as the judge?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6:6, en Corinto el hermano demandaba al hermano ¿con qué categoría de persona era el juez?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6:6, à Corinthe, un frère a intenté une action en justice contre son frère, avec quelle catégorie de personne en tant que juge?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before unbelievers!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hace ante los incrédulos!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devant des infidèles!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ἐπὶ ἀπίστων;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which is the greatest of faith, hope and love?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¿cuál es la mayor fe, esperanza y amor?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quel est le plus grand de la foi, de l’espérance et de l’amour?</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greatest of these is love.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mayor de ellos es el amor.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plus grande de ces choses, c'est la charité.</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μείζων δὲ τούτων ἡ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where has God set the members just as He pleased?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¿dónde ha colocado Dios los miembros tal como Él quiso?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où Dieu a-t-il placé les membres comme Il l’entendait?</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body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cuerpo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corps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when we are working diligently to give preference to one another, whom should we serve?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cuando trabajamos diligentemente para dar preferencia unos a otros, ¿a quién debemos servir?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12:11, lorsque nous travaillons diligemment pour nous donner la préférence les uns aux autres, qui devons-nous servir?</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the Spirit works all these things doing what as He wills?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¿el Espíritu obra todas estas cosas haciendo lo que Él quiere?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l’Esprit opère toutes ces choses en faisant quoi comme Il veut?</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serving the Lord;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sirviendo al Señor;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Servez le Seigneur.</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κυρίῳ δουλεύοντες,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What will test each one's work?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¿Qué pondrá a prueba el trabajo de cada uno?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3:13, qu'est-ce qui mettra à l'épreuve le travail de chacun?</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fire will test each one’s work,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fuego la probará.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feu éprouvera ce qu'est l'oeuvre de chacun.</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πῦρ αὐτὸ δοκιμάσει.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what 3 things did I do when I was a child?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¿qué 3 cosas hacía cuando era niño?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quelles sont les 3 choses que j’ai faites quand j’étais enfant?</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spoke as a child, I spoke as a child, I understood as a child, I thought as a child;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hablaba como niño, pensaba como niño, juzgaba como niño;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parlais comme un enfant, je pensais comme un enfant, je raisonnais comme un enfant;</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ἐλάλουν ὡς νήπιος, ἐφρόνουν ὡς νήπιος, ἐλογιζόμην ὡς νήπιος·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 what edifies?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 ¿qué edifica?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 qu’est-ce qui édifie?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love edifies.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amor edifica.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charité édifie.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ἀγάπη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15:56, what is the sting of sin?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15:56, ¿cuál es el aguijón del pecado?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:56, quelle est l’aiguillon du péché ?</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strength of sin is the law.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poder del pecado es la Ley.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puissance du péché, c'est la loi.</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δύναμις τῆς ἁμαρτίας ὁ νόμος·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is a another way to describe those who are called according to His purpose?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¿cuál es otra manera de describir a los que son llamados conforme a Su propósito?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quelle autre manière de décrire ceux qui sont appelés selon son dessein?</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distributing to each one individually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repartiendo a cada uno en particular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distribuant à chacun en particulier</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διαιροῦν ἰδίᾳ ἑκάστῳ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love God,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además, que a los que aman a Dios,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aiment Dieu,</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δὲ ὅτι τοῖς ἀγαπῶσι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2:21, whom does Paul ask, do you not teach yourself?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2:21, ¿a quién le pregunta Pablo: ¿No te enseñas a ti mismo?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2:21, à qui Paul demande-t-il : « Tu ne t’enseignes pas toi-même? »</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therefore, who teach another,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pues, que enseñas a otro,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donc, qui enseignes les autres,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οὖν διδάσκων ἕτερον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4:20, what was Abraham doing when he was strengthened in faith and didn't waver at God's promise?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4:20, ¿qué estaba haciendo Abraham cuando se fortaleció en la fe y no vaciló ante la promesa de Dios?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4:20, que faisait Abraham lorsqu'il fut fortifié dans la foi et qu'il ne vacilla pas devant la promesse de Dieu?</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giving glory to God,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dando gloria a Dios,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donnant gloire à Dieu,</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δοὺς δόξαν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God gave them up to vile passions. For even their women exchanged the natural use for what?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Dios los entregó a pasiones viles. Porque incluso sus mujeres cambiaron el uso natural ¿por qué?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1:26, Dieu les a livrés à de viles passions. Car même leurs femmes ont échangé l’usage naturel contre quoi?</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is against nature.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las que van contra la naturaleza.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celui qui est contre nature;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παρὰ φύσιν,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what does Paul do concerning you?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¿qué hace Pablo con respecto a usted?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que fait Paul à votre égard?</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my God always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Gracias doy a mi Dios siempre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à mon Dieu de continuelles actions de grâces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Εὐχαριστῶ τῷ θεῷ μου πάντοτε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7:24, how does Paul describe himself since he has within himself a law that is warring to bring him into captivity to sin?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7:24, ¿cómo se describe Pablo a sí mismo ya que tiene dentro de sí una ley que está en guerra para llevarlo cautivo al pecado?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7:24, comment Paul se décrit-il puisqu’il a en lui une loi qui lutte pour le conduire en captivité au péché?</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2:4, Paul said his speech and preaching were not with what?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2:4, Pablo dijo que su discurso y predicación ¿no eran con qué?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2:4, Paul a dit que son discours et sa prédication n’étaient pas liés à quoi?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wretched man that I am!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¡Miserable de mí!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Misérable que je suis!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ταλαίπωρος ἐγὼ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3:22, Paul refers to 3 ministers when he said for all things are yours. Name the  3 ministers?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3:22, Pablo se refiere a 3 ministros cuando dijo porque todo es vuestro. ¿Nombra a los 3 ministros?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3:22, Paul fait référence à 3 ministres lorsqu’il dit que tout vous appartient. Nommez les 3 ministres?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Paul or Apollos or Cephas,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Pablo, Apolos o Cefas,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Paul, soit Apollos, soit Céphas,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Παῦλος εἴτε Ἀπολλῶς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according to whose pleasure did God set each of the members in the body?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¿según el agrado de quién puso Dios cada uno de los miembros en el cuerpo?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selon le bon plaisir de qui Dieu a-t-il placé chacun des membres du corps?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He pleased.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él quiso,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a voulu.</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ἠθέλησεν.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not with persuasive words of human wisdom,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fueron con palabras persuasivas de humana sabiduría,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reposaient pas sur les discours persuasifs de la sagesse,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 πειθοῖ σοφίας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who may be recognized among the brethren in Corinth?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¿quiénes pueden ser reconocidos entre los hermanos de Corinto?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qui peut être reconnu parmi les frères de Corinthe?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are approved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aprobados.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ceux qui sont approuvés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οἱ δόκιμοι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16:23, where does Paul wish the grace of the Lord Jesus Christ to be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16:23, ¿dónde desea Pablo que esté la gracia del Señor Jesucristo?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:23, où Paul souhaite-t-il que la grâce du Seigneur Jésus-Christ soit</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esté con vosotros.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avec vous!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μεθ’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what did Paul say about the way the brethren in Corinth remembered Paul and kept the traditions he delivered to them?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¿qué dijo Pablo acerca de la forma en que los hermanos de Corinto recordaban a Pablo y guardaban las tradiciones que les transmitió?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qu’a dit Paul sur la façon dont les frères de Corinthe se souvenaient de Paul et respectaient les traditions qu’il leur avait transmises?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praise you, brethren,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alabo, hermanos,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loue de ce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Ἐπαινῶ δὲ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when did Paul see Christ?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¿cuándo vio Pablo a Cristo?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:8, quand Paul a-t-il vu Christ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last of all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último,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eux tous,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ἔσχατον δὲ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since Christ is preached that He has been raised from the dead, what question is asked about the resurrection of the dead?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puesto que se predica que Cristo ha resucitado de entre los muertos, ¿qué pregunta se hace acerca de la resurrección de los muertos?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12, puisque l’on prêche que Christ est ressuscité des morts, quelle question est posée au sujet de la résurrection des morts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do some among you say that there is no resurrection of the dead?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dicen algunos entre vosotros que no hay resurrección de muertos?,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quelques-uns parmi vous disent-ils qu'il n'y a point de résurrection des morts?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λέγουσιν ἐν ὑμῖν τινες ὅτι ἀνάστασις νεκρῶν οὐκ ἔστιν;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 if Abraham were justified by works he would have been able to boast but not before whom?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 si Abraham fuera justificado por las obras, habría podido jactarse, pero ¿ante quién no?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 si Abraham avait été justifié par les œuvres, il aurait pu se vanter mais pas devant qui?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before God.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ante Dios,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non devant Dieu.</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πρὸς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what portion of the children of Israel will be saved?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¿qué porción de los hijos de Israel se salvará?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9:27, quelle partie des enfants d’Israël sera sauvée?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remnant will be saved.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 sólo el remanente será salvo,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reste seulement sera sauvé.</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ὑπόλειμμα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if I don't have something, it profits me nothing if I give all my goods and give my body to be burned.  What is this something?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si no tengo algo, de nada me sirve dar todos mis bienes y entregar mi cuerpo para ser quemado. ¿Qué es este algo?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si je n’ai pas quelque chose, cela ne me sert à rien si je donne tous mes biens et si je donne mon corps pour être brûlé. C'est quoi ce quelque chose?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 Paul asks are you unworthy to judge the smallest matter given what condition?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 Pablo pregunta ¿eres indigno de juzgar hasta el más mínimo asunto, en qué condiciones?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 Paul demande : êtes-vous indigne de juger la moindre chose, dans quelle condition?</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world will be judged by you,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el mundo ha de ser juzgado por vosotros,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c'est par vous que le monde est jugé,</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 ἐν ὑμῖν κρίνεται ὁ κόσμος,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8:39, the love of God that nothing created can separate us from is in whom?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8:39, ¿el amor de Dios que nada creado puede separarnos está en quién?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8:39, l’amour de Dieu dont rien de créé ne peut nous séparer est en qui?</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in Christ Jesus our Lord.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en Cristo Jesús, Señor nuestro.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manifesté en Jésus Christ notre Seigneur.</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10:26, to whom does the fullness of the earth belong?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10:26, ¿a quién pertenece la plenitud de la tierra?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10:26, à qui appartient la plénitude de la terre?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what does a flute or harp not have?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¿qué no tiene la flauta o el arpa?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 : 7, qu’est-ce qu’une flûte ou une harpe n’a pas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things without life,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las cosas inanimadas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objets inanimés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ὅμως τὰ ἄψυχα φωνὴν διδόντα,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16:5, who did Paul ask to be greeted that was in the house of Aquila and Priscilla?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16:5, ¿a quién pidió Pablo que lo saludaran si estaba en la casa de Aquila y Priscila?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16:5, à qui Paul a-t-il demandé d’être accueilli dans la maison d’Aquilas et de Priscille?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greet the church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también a la iglesia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aussi l'Église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κατ’ οἶκον αὐτῶν ἐκκλησίαν.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how did Paul say we should great one another?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¿cómo dijo Pablo que deberíamos engrandecernos unos a otros?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comment Paul dit-il que nous devrions nous saluer les uns les autres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a holy kiss.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beso santo.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un saint baiser.</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φιλήματι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8;14, how many people are the sons of God?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8:14 ¿cuántas personas son hijos de Dios?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8:14, combien de personnes sont les fils de Dieu?</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many as are led by the Spirit of God,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que son guiados por el Espíritu de Dios,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ceux qui sont conduits par l'Esprit de Dieu</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ὅσοι γὰρ πνεύματι θεοῦ ἄγονται,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what did Paul ask if his readers did not know in addition to the fact that their body is the temple of the Holy Spirit?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¿qué preguntó Pablo si sus lectores no sabían además del hecho de que su cuerpo es templo del Espíritu Santo?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qu’est-ce que Paul a demandé si ses lecteurs ne savaient pas en plus que leur corps est le temple du Saint-Esprit?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are not your own?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no sois vuestros?,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vous ne vous appartenez point à vous-mêmes?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οὐκ ἐστὲ ἑαυτῶν,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earth is the Lord’s,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del Señor es la tierra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terre est au Seigneur,</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γὰρ ἡ γῆ</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6:6, why should the body of sin be done away with?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6:6, ¿por qué se debe eliminar el cuerpo del pecado?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6:6, pourquoi le corps du péché devrait-il être supprimé?</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should no longer be slaves of sin.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no sirvamos más al pecado,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nous ne soyons plus esclaves du péché;</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μηκέτι δουλεύειν ἡμᾶς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4:5, the Lord will bring to light the hidden things of darkness and what else when he comes?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4:5 el Señor sacará a la luz lo oculto de las tinieblas y ¿qué más cuando venga?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4:5, le Seigneur mettra en lumière les choses cachées des ténèbres et quoi d’autre quand il viendra?</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reveal the counsels of the hearts.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manifestará las intenciones de los corazones.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manifestera les desseins des coeurs.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φανερώσει τὰς βουλὰς τῶν καρδιῶν,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2:25, what is said to be profitable if one keeps the law?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2:25, ¿qué se dice que es provechoso si uno guarda la ley?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2:25, qu’est-ce qui est utile si l’on observe la loi?</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circumcision is indeed profitable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circuncisión, en verdad, aprovecha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circoncision est utile,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Περιτομὴ μὲν γὰρ ὠφελεῖ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the give is not like what?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¿el dar no es como qué?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5:15, le don ne ressemble pas à quoi?</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which came through the one who sinned.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en el caso de aquel uno que pecó,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qui est arrivé par un seul qui a péché;</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οὐχ ὡς δι’ ἑνὸς ἁμαρτήσαντος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9:20, a couple questions are asked, as a response to the question about why does God still find fault? what is the question that is posed by one entity to the entity that made it?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9:20, se hacen un par de preguntas, como respuesta a la pregunta de ¿por qué Dios todavía encuentra faltas? ¿Cuál es la pregunta que le plantea una entidad a la entidad que la creó?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9:20, quelques questions sont posées, en réponse à la question de savoir pourquoi Dieu trouve-t-il encore des fautes? Quelle est la question posée par une entité à l’entité qui l’a créée?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the thing formed say to him who formed it, “Why have you made me like this?”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¿Dirá el vaso de barro al que lo formó: «Por qué me has hecho así»?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vase d'argile dira-t-il à celui qui l'a formé: Pourquoi m'as-tu fait ainsi?</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ἐρεῖ τὸ πλάσμα τῷ πλάσαντι Τί με ἐποίησας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1:9, who is faithful?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1:9, ¿quién es fiel?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1:9, qui est fidèle?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16:22, who wrote the book of Romans?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16:22, ¿quién escribió el libro de Romanos?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16:22, qui a écrit le livre des Romains?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Tertius,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Tercio,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moi Tertius,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Τέρτιος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what happened to the grace of God and the gift?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¿qué pasó con la gracia de Dios y el don?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qu’est-il arrivé à la grâce de Dieu et au don?</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abounded to many.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abundaron para muchos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ont-ils été abondamment répandus sur beaucoup.</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τοὺς πολλοὺς ἐπερίσσευσεν.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what does Paul ask his readers to judge for themselves?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¿qué les pide Pablo a sus lectores que juzguen por sí mismos?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10:15, que demande Paul à ses lecteurs de juger par eux-mêmes?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 say.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sensatos os hablo;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dis.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 φημι.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under what condition, should we live peaceably with all men as much as depends on us.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¿bajo qué condiciones debemos vivir en paz con todos los hombres en la medida en que dependa de nosotros?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12:18, dans quelles conditions devrions-nous vivre en paix avec tous les hommes, dans la mesure où cela dépend de nous.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it is possible,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posible,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est possible,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δυνατόν,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While Paul has laid the foundation , who builts on it?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Mientras Pablo puso el fundamento, ¿quién edifica sobre él?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pendant que Paul a posé les fondations, qui bâtit dessus?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another builds on it.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otro edifica encima;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 autre bâtit dessus.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ἄλλος δὲ ἐποικοδομεῖ.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is faithful,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Fiel es Dios,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est fidèle,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πιστὸς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who was an apostle of Jesus Christ?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¿quién fue apóstol de Jesucristo?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qui était un apôtre de Jésus-Christ?</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Paul, called to be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Pablo, llamado a ser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Paul, appelé</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Παῦλος κλητὸς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enables the wild olive tree to partake of the root and fatness of the olive tree that is not wild?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¿qué permite al olivo silvestre participar de la raíz y de la grosura del olivo que no es silvestre?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qu’est-ce qui permet à l’olivier sauvage de partager la racine et la graisse de l’olivier qui n’est pas sauvage?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grafted in among them,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 sido injertado en lugar de ellas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as été enté à leur place,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ἐνεκεντρίσθης ἐν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Andronicus and Junia were of note among whom?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¿entre quiénes se destacaron Andrónico y Junia?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16:7, parmi qui Andronicus et Junia étaient-ils remarquables?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among the apostles,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los apóstoles,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parmi les apôtres,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τοῖς ἀποστόλοις,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how might God have decided to treat the vessels of wrath prepared for destruction?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¿cómo podría haber decidido Dios tratar los vasos de ira preparados para la destrucción?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9:22, comment Dieu aurait-il pu décider de traiter les vases de colère préparés pour la destruction?</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endured with much longsuffering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soportó con mucha paciencia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supporté avec une grande patience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ἤνεγκεν ἐν πολλῇ μακροθυμίᾳ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which churches great the brethren in Corinth?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¿qué iglesias engrandecen a los hermanos en Corinto?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19, quelles sont les églises qui représentent les frères de Corinthe ?</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churches of Asia greet you.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iglesias de Asia os saludan.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Églises d'Asie vous saluent.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αἱ ἐκκλησίαι τῆς Ἀσίας.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5:13, what was in the world but was not imputed before the law?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5:13, ¿qué había en el mundo que no fue imputado ante la ley?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5:13, qu’est-ce qui existait dans le monde mais qui n’était pas imputé devant la loi?</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4:3, what was the result for Abraham when he believed God?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4:3, ¿cuál fue el resultado para Abraham cuando creyó a Dios?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4:3, quel a été le résultat pour Abraham lorsqu’il a cru en Dieu?</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was accounted to him for righteousness.”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le fue contado por justicia.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lui fut imputé à justice.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ἐλογίσθη αὐτῷ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who from Israel will be saved?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¿quiénes de Israel serán salvos?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qui d’Israël sera sauvé?</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all Israel will be saved,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todo Israel será salvo,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ainsi tout Israël sera sauvé,</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πᾶς Ἰσραὴλ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6:11, how should we think about ourselves in relation to the temptations of sin?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6:11, ¿cómo debemos pensar de nosotros mismos en relación con las tentaciones del pecado?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6:11, comment devrions-nous penser à nous-mêmes par rapport aux tentations du péché?</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you also, reckon yourselves to be dead indeed to sin,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vosotros consideraos muertos al pecado,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vous-mêmes, regardez-vous comme morts au péché,</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 λογίζεσθε ἑαυτοὺς εἶναι νεκροὺς μὲν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might say that because I am not an eye, I am not not of the body?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decir que por no ser ojo, no soy del cuerpo?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qui pourrait dire que parce que je ne suis pas un œil, je ne suis pas du corps?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ear should say,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dijera la oreja: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l'oreille disait: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εἴπῃ τὸ οὖς·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3:20, who will be justified by the deeds of the law?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3:20, ¿quiénes serán justificados por las obras de la ley?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3:20, qui sera justifié par les œuvres de la loi?</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flesh will be justified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ningún ser humano será justificado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nul ne sera justifié</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δικαιωθήσεται πᾶσα σὰρξ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until the law sin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de la Ley ya había pecado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jusqu'à la loi le péché</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γὰρ νόμου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 what should we do for one who is weak in the faith?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 ¿qué debemos hacer por aquel que es débil en la fe?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 que devons-nous faire pour quelqu’un qui est faible dans la foi?</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Receive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Recibid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accueil</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προσλαμβάνεσθε,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after establishing that boasting is excluded, by what law is it said to be NOT excluded?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después de establecer que se excluye la jactancia, ¿bajo qué ley se dice que NO está excluida?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3:27, après avoir établi que la vantardise est exclue, par quelle loi est-elle dite qu’elle n’est PAS exclue?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works?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de las obras?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loi des oeuvres?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What were the five words used by Paul  at the beginning of the verse?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¿Cuáles fueron las cinco palabras utilizadas por Pablo al comienzo del versículo?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quels étaient les cinq mots utilisés par Paul au début du verset?</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it is written: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bien, como está escrito: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il est écrit,</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what does the Spirit do to help because we don't know what we should pray for?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¿qué hace el Espíritu para ayudarnos porque no sabemos por qué debemos orar?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8:26, que fait l’Esprit pour nous aider parce que nous ne savons pas pour quoi nous devons prier?</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Spirit Himself makes intercession for us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mismo intercede por nosotros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l'Esprit lui-même intercède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αὐτὸ τὸ πνεῦμα ὑπερεντυγχάνει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14:14, what source does the author of Romans claim for saying that nothing is unclean of itself?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14:14, ¿qué fuente reclama el autor de Romanos para decir que nada es inmundo en sí mismo?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14:14, quelle source l’auteur de Romains revendique-t-il pour dire que rien n’est impur en soi?</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