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5:1, the immoral sexual activity that was actually reported in Corinth was between which relatives?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5:1, ¿entre qué parientes se produjo la actividad sexual inmoral que en realidad se informó en Corinto?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5:1, l’activité sexuelle immorale qui a été effectivement rapportée à Corinthe s’est déroulée entre quels parents?</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then? Shall we sin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pues? ¿Pecaremos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Quoi donc! Pécherions-nous,</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ἁμαρτήσωμεν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11:27, whoever does what in an unworthy manner will be guilty of the body and blood of the Lord?  (2 points)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11:27, ¿quien haga algo indignamente será culpable del cuerpo y la sangre del Señor? (2 puntos)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11:27, quiconque fait quoi de manière indigne sera coupable du corps et du sang du Seigneur ? (2 points)</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whoever eats this bread or drinks this cup of the Lord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manera que cualquiera que coma este pan o beba esta copa del Señor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 celui qui mangera le pain ou boira la coupe du Seigneur</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ὃς ἂν ἐσθίῃ τὸν ἄρτον ἢ πίνῃ τὸ ποτήριον τοῦ κυρίου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3:21, how is the righteousness of God now revealed?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3:21, ¿cómo se revela ahora la justicia de Dios?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3:21, comment la justice de Dieu est-elle désormais révélée?</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now the righteousness of God apart from the law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ahora, aparte de la Ley,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maintenant, sans la loi est manifestée la justice de Dieu,</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Νυνὶ δὲ χωρὶς νόμου δικαιοσύνη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 when we receive one who is weak in the faith, what should we avoid especially over uncertain things?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 cuando recibimos a uno que es débil en la fe, ¿qué debemos evitar especialmente en las cosas inciertas?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14:1, lorsque nous recevons quelqu’un qui est faible dans la foi, que devons-nous éviter, surtout en cas de choses incertaines?</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not to disputes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 para contender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ne discutez pas</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εἰς διακρίσεις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12:8, what gift is mentioned after teaching and before giving?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12:8, ¿qué don se menciona después de enseñar y antes de dar?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12:8, quel don est mentionné après avoir enseigné et avant de donner?</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exhorts, in exhortation;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exhorta, en la exhortación;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celui qui exhorte à l'exhortation.</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ὁ παρακαλῶν ἐν τῇ παρακλήσει,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13:12, what statement has about the same meaning as saying that the night is far spent?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13:12, ¿qué declaración tiene aproximadamente el mismo significado que decir que la noche ya está avanzada?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13:12, quelle affirmation a à peu près le même sens que de dire que la nuit est loin?</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a man has his father’s wife!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tal extremo que alguno tiene a la mujer de su padre.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au point que l'un de vous a la femme de son père.</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γυναῖκά τινα τοῦ πατρὸς ἔχειν.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day is at hand.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se acerca el día.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jour approche.</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δὲ ἡμέρα ἤγγικεν.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2:3, Paul said he was with the Corinthians in fear, in much trembling and in what?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2:3, Pablo dijo que estaba con los corintios en mucho temor, en temoblor y ¿en qué?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2:3, Paul a dit qu’il était avec les Corinthiens dans la crainte, dans un grand tremblement et dans quoi?</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weakness,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debilidad,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faiblesse,</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κἀγὼ ἐν ἀσθενείᾳ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9:7, there is essentially no one who plants a vineyard who doesn't also do what?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9:7, esencialmente no hay nadie que plante una viña que no haga también ¿qué?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9:7, il n’y a essentiellement personne qui plante une vigne qui ne fasse aussi quoi?</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does not eat of its fruit?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come de su fruto?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n'en mange pas le fruit?</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τὸν καρπὸν αὐτοῦ οὐκ ἐσθίει;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 we are to present our bodies a living sacrifice to God that matches two descriptions. What are these two descriptions?  (2 points)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 debemos presentar nuestros cuerpos en sacrificio vivo a Dios que coincide con dos descripciones. ¿Cuáles son estas dos descripciones? (2 puntos)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 nous devons présenter nos corps comme un sacrifice vivant à Dieu qui correspond à deux descriptions. Quelles sont ces deux descriptions? (2 points)</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holy, acceptable to God,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santo, agradable a Dios,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saint, agréable à Dieu,</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ἁγίαν εὐάρεστον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11:21, what did each one do ahead of others?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11:21, ¿qué hizo cada uno delante de los demás?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11:21, Quand vous vous asseyez à table, que fait tout le monde?</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each one takes his own supper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tomar su propia cena;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chacun commence par prendre son propre repas,</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ἕκαστος γὰρ τὸ ἴδιον δεῖπνον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4:2, what is required in stewards?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4:2, ¿qué se requiere de los mayordomos?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4:2, qu’est-ce qui est requis chez les intendants?</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11:12, where does man come through?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11:12, ¿de dónde viene el hombre?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11:12, par où passe l’homme?</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one be found faithful.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que cada uno sea hallado fiel.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que chacun soit trouvé fidèle.</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πιστός τις εὑρεθῇ.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10:9, to be saved, how do I need to believe that God raised Jesus from the dead?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10:9, para ser salvo, ¿cómo necesito creer que Dios resucitó a Jesús de entre los muertos?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10:9, pour être sauvé, comment dois-je croire que Dieu a ressuscité Jésus d’entre les morts?</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believe in your heart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crees en tu corazón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tu crois dans ton coeur</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πιστεύσῃς ἐν τῇ καρδίᾳ σου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4:19, Paul said he would know the power.  He also said that he would not know something.  What was this that he would not know?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4:19, Pablo dijo que conocería el poder. También dijo que no sabría algo. ¿Qué era esto que él no sabría?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4:19, Paul a dit qu’il connaîtrait la puissance. Il a également dit qu'il ne saurait rien. Qu'est-ce qu'il ne savait pas?</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the word of those who are puffed up,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las palabras,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les paroles,</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τὸν λόγον τῶν πεφυσιωμένων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1:18, what do those who are perishing think about the gospel?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1:18, ¿qué piensan acerca del evangelio los que están pereciendo?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1:18, que pensent ceux qui périssent de l’Évangile?</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message of the cross is foolishness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palabra de la cruz es locura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la prédication de la croix est une folie</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μωρία ἐστίν,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15:39, what types of flesh are listed that are different from that of men?  (3 points)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15:39, ¿qué tipos de carne se enumeran que son diferentes a la de los hombres? (3 puntos)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:39, quels types de chair sont répertoriés qui sont différents de ceux des hommes ? (3points)</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another flesh of animals, another of fish, and another of birds.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otra carne la de las bestias, otra la de los peces y otra la de las aves.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autre celle des quadrupèdes, autre celle des oiseaux, autre celle des poissons.</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ἄλλη δὲ σὰρξ κτηνῶν, ἄλλη δὲ σὰρξ πτηνῶν, ἄλλη δὲ ἰχθύων.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7:15, what does Paul say about why he doesn't do what he wants to do but instead does what he hates?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7:15, ¿qué dice Pablo acerca de por qué no hace lo que quiere, sino lo que odia?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7:15, que dit Paul sur la raison pour laquelle il ne fait pas ce qu’il veut mais fait plutôt ce qu’il déteste?</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so man also comes through woman;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el varón nace de la mujer;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l'homme existe par la femme,</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ὁ ἀνὴρ διὰ τῆς γυναικός·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do not understand.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lo entiendo,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ne sais pas</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γινώσκω·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1:25, as the foolishness of God is wiser than men, the weakness of God is what?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1:25, así como la necedad de Dios es más sabia que los hombres, ¿la debilidad de Dios es qué?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1:25, comme la folie de Dieu est plus sage que les hommes, qu’est-ce que la faiblesse de Dieu?</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stronger than men.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más fuerte que los hombres.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plus forte que les hommes.</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ἰσχυρότερον τῶν ἀνθρώπων.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15:52, what will happen before the dead are raised incorruptible?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15:52, ¿qué pasará antes de que los muertos resuciten incorruptibles?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:52, que se passera-t-il avant que les morts ne ressuscitent incorruptibles ?</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trumpet will sound,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se tocará la trompeta,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trompette sonnera,</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σαλπίσει γάρ,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11:18, how confident was Paul in what he had heard about the divisions in the Corinthian church?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11:18, ¿cuánta confianza tenía Pablo en lo que había oído acerca de las divisiones en la iglesia de Corinto?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11:18, dans quelle mesure Paul avait-il confiance dans ce qu’il avait entendu concernant les divisions au sein de l’Église corinthienne?</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in part I believe it.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en parte lo creo.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je le crois en partie,</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μέρος τι πιστεύω.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16:7, Paul said he would stay in Corinth for a while if what is true?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16:7, Pablo dijo que se quedaría en Corinto por un tiempo si ¿qué es cierto?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7, Paul a dit qu’il resterait à Corinthe pendant un certain temps si, qu’est-ce qui est vrai ?</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the Lord permits.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el Señor lo permite.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le Seigneur le permet.</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ὁ κύριος ἐπιτρέψῃ.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15:10, with whom are the Gentiles told to rejoice?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15:10, ¿con quién se les dice que se regocijen los gentiles?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15:10, avec qui les Gentils doivent-ils se réjouir?</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5:3, what had Paul done as though he were present?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5:3, ¿qué había hecho Pablo como si estuviera presente?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5:3, qu’avait fait Paul comme s’il était présent?</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His people!”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su pueblo.»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son peuple!</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μετὰ τοῦ λαοῦ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8:8, we are not wose if we don't do what?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8:8, ¿no estamos tristes si no hacemos qué?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8:8, nous ne sommes pas malheureux si nous ne faisons pas quoi?</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if we do not eat are we the worse.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porque no comamos seremos menos.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nous n'en mangeons pas, nous n'avons rien de moins.</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οὔτε ἐὰν μὴ φάγωμεν, ὑστερούμεθα.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10:9, what role in my life must Jesus have for me to be saved?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10:9, ¿qué papel debe tener Jesús en mi vida para que yo sea salvo?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10:9, quel rôle Jésus doit-il jouer dans ma vie pour que je sois sauvé?</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Lord Jesus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Jesús es el Señor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Seigneur Jésus,</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κύριον Ἰησοῦν,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2:6, Who do we not speak of?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2:6, ¿de quién no hablamos?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2:6, de qui ne parlons-nous pas?</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of the rulers of this age,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de los poderosos de este mundo,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ni des chefs de ce siècle,</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 τῶν ἀρχόντων τοῦ αἰῶνος τούτου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7:37, how does a man do according to Paul who has determined in his heart that he will keep his virgin?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7:37, ¿cómo hace un hombre según Pablo que ha determinado en su corazón conservar a su virgen?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7:37, comment un homme fait-il selon Paul qui a déterminé dans son cœur qu’il garderait sa vierge?</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does well.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bien hace.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celui-là fait bien.</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καλῶς ποιήσει·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10:28, if you are eating dinner hosted by an unbeliever, and anyone says to you that this was offered to idols, what did Paul say you should do?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10:28, si estás cenando en casa de un incrédulo y alguien te dice que esto fue ofrecido a los ídolos, ¿qué dijo Pablo que deberías hacer?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10:28, si vous dînez chez un incroyant et que quelqu’un vous dit que cela a été offert aux idoles, qu’est-ce que Paul vous a dit de faire?</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have already judged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he juzgado ya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j'ai déjà jugé,</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ἤδη κέκρικα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eat it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lo comáis,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n'en mangez pas,</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ἐσθίετε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14:14, my spirit prays when I do what?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14:14, ¿mi espíritu ora cuando hago qué?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:14, mon esprit prie quand je fais quoi ?</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I pray in a tongue,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yo oro en lengua desconocida,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si je prie en langue,</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γὰρ προσεύχωμαι γλώσσῃ,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1:27, how does the Scripture describe the way men felt in their relationships with one another, contrary to nature?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1:27, ¿cómo describe la Escritura la forma en que los hombres se sentían en sus relaciones unos con otros, contrariamente a la naturaleza?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1:27, comment l’Écriture décrit-elle la façon dont les hommes se sentaient dans leurs relations les uns avec les autres, contrairement à la nature?</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burned in their lust for one another,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encendieron en su lascivia unos con otros,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 sont enflammés dans leurs désirs les uns pour les autres,</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ἐξεκαύθησαν ἐν τῇ ὀρέξει αὐτῶν εἰς ἀλλήλους,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14:30, the first should keep silent if what happens?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14:30 los primeros deben guardar silencio si ¿qué sucede?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:30, le premier doit garder le silence si que se passe-t-il ?</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anything is revealed to another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algo le es revelado a otro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un autre qui est assis a une révélation,</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δὲ ἄλλῳ ἀποκαλυφθῇ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6:17, what did the believers in Rome obey from the heart?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6:17, ¿qué obedecieron de corazón los creyentes en Roma?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6:17, à quoi les croyants de Rome ont-ils obéi du fond du cœur?</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form of doctrine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aquella forma de doctrina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la règle de doctrine</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τύπον διδαχῆς,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7:39, whom in the Lord is a widow at liberty to get married to?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7:39, ¿con quién en el Señor la viuda tiene libertad para casarse?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7:39, avec qui, dans le Seigneur, une veuve est-elle libre de se marier?</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8:18, Paul does not consider the sufferings of thsi present time to be worthy to be compared with which glory?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8:18, ¿Pablo no considera dignos de comparar las aflicciones del tiempo presente? ¿Con qué gloria?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8:18, Paul ne considère pas les souffrances du temps présent comme dignes d’être comparées à quelle gloire?</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whom she wishes,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quien quiera,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qui elle veut;</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ᾧ θέλει γαμηθῆναι,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8:12, what words are used to describe that we are obligated to not live according the flesh?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8:12, ¿qué palabras se usan para describir que estamos obligados a no vivir según la carne?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8:12, quels mots sont utilisés pour décrire le fait que nous sommes obligés de ne pas vivre selon la chair?</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brethren, we are debtors—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hermanos, deudores somos,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donc, frères, nous ne sommes point redevables à la chair, pour vivre selon la chair.</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Ἄρα οὖν, ἀδελφοί, ὀφειλέται ἐσμέν,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5:12, what spread because sin entered the world?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5:12, ¿qué se extendió porque el pecado entró en el mundo?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5:12, qu’est-ce qui s’est propagé parce que le péché est entré dans le monde?</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thus death spread to all men,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la muerte pasó a todos los hombres,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qu'ainsi la mort s'est étendue sur tous les hommes,</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οὕτως εἰς πάντας ἀνθρώπους ὁ θάνατος διῆλθεν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6:13, what is the body not for?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6:13, ¿para qué no sirve el cuerpo?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6:13, à quoi ne sert pas le corps?</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not for sexual immorality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 para la fornicación,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n'est pas pour l'impudicité.</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τῇ πορνείᾳ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12:3, who has given a measure of faith to each person among us?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12:3, ¿quién ha dado una medida de fe a cada persona entre nosotros?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12:3, qui a donné une mesure de foi à chacun d’entre nous?</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God has dealt to each one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Dios repartió a cada uno.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Dieu a départie à chacun.</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ἑκάστῳ ὡς ὁ θεὸς ἐμέρισεν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5:9, since we have been justified by His blood, what will happen to us?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5:9, ya que hemos sido justificados en Su sangre, ¿qué nos sucederá?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5:9, puisque nous avons été justifiés par son sang, que va-t-il nous arriver?</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shall be revealed in us.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venidera que en nosotros ha de manifestarse,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venir qui sera révélée pour nous.</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ἀποκαλυφθῆναι εἰς ἡμᾶς.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shall be saved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él seremos salvos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serons-nous sauvés</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σωθησόμεθα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13:2, if I have not love, what am I?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13:2, si no tengo amor, ¿qué soy?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13:2, si je n’ai pas d’amour, que suis-je?</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am nothing.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nada soy.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ne suis rien.</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οὐθέν εἰμι.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15:55, what statement is similar to saying that Death is swallowed up in victory and asking Hades, where is your victory?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15:55, ¿qué afirmación es similar a decir que la Muerte es devorada en la victoria y preguntarle al Hades, dónde está tu victoria?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:55, quelle déclaration revient à dire que la mort est engloutie dans la victoire et à demander à Hadès : où est ton aiguillon?</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 Death, where is your sting?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¿Dónde está, muerte, tu aguijón?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 mort, où est ta victoire?</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ποῦ σου, θάνατε, τὸ νῖκος;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7:3, if a woman's husband dies, and she marries another man, why is she not called an adulteress?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7:3, si el marido de una mujer muere y ella se casa con otro hombre, ¿por qué no es llamada adúltera?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7:3, si le mari d’une femme meurt et qu’elle épouse un autre homme, pourquoi n’est-elle pas appelée adultère?</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she is free from that law,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libre de esa ley,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elle est affranchie de la loi,</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ἐλευθέρα ἐστὶν ἀπὸ τοῦ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5:15, what abounded to many by the grace of Jesus Christ?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5:15, ¿qué abundaba para muchos por la gracia de Jesucristo?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5:15, qu’est-ce qui a été abondant pour beaucoup grâce à la grâce de Jésus-Christ?</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gift by the grace of the one Man, Jesus Christ,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don de Dios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 don de la grâce venant d'un seul homme, Jésus Christ,</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ἡ δωρεὰ ἐν χάριτι τῇ τοῦ ἑνὸς ἀνθρώπου Ἰησοῦ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2:8, Who knew the hidden wisdom which God ordained before the ages for our glory?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2:8, ¿Quién conoció la sabiduría oculta que Dios preparó antes de los siglos para nuestra gloria?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2:8, qui connaissait la sagesse cachée que Dieu a ordonnée avant les siècles pour notre gloire?</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9:24, what do people who run in a race do?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9:24, ¿qué hacen las personas que corren en una carrera?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9:24, que font les personnes qui participent à une course?</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none of the rulers of this age knew;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cual ninguno de los poderosos de este mundo conoció,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sagesse qu'aucun des chefs de ce siècle n'a connue,</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ἣν οὐδεὶς τῶν ἀρχόντων τοῦ αἰῶνος τούτου ἔγνωκεν,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8:34, who is risen and at the right had of God?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8:34, ¿quién resucitó y estaba a la derecha de Dios?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8:34, qui est ressuscité et à la droite de Dieu?</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Christ who died,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Cristo es el que murió;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Christ est mort;</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Χριστὸς ὁ ἀποθανών,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1:17, what is revealed in the gospel that is the power of God to salvation for everyone who believes?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1:17, ¿qué se revela en el evangelio que es poder de Dios para salvación a todo aquel que cree?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1:17, qu’est-ce qui est révélé dans l’Évangile qui est la puissance de Dieu pour le salut de tous ceux qui croient?</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in it the righteousness of God is revealed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en el evangelio, la justicia de Dios se revela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qu'en lui est révélée la justice de Dieu</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δικαιοσύνη γὰρ θεοῦ ἐν αὐτῷ ἀποκαλύπτεται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run,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todos a la verdad corren,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courent tous,</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τρέχοντες πάντες μὲν τρέχουσιν,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8:26, why does the Spirit Himself make intercession for us?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8:26, ¿por qué el Espíritu mismo intercede por nosotros?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8:26, pourquoi l’Esprit lui-même intercède-t-il pour nous?</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Likewise the Spirit also helps in our weaknesses.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igual manera, el Espíritu nos ayuda en nuestra debilidad,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aussi l'Esprit nous aide dans notre faiblesse,</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Ὡσαύτως δὲ καὶ τὸ πνεῦμα συναντιλαμβάνεται τῇ ἀσθενείᾳ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14:4, why will God's servant be made to stand?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14:4, ¿por qué se hará permanecer en pie al siervo de Dios?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14:4, pourquoi le serviteur de Dieu sera-t-il obligé de se tenir debout?</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God is able to make him stand.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poderoso es el Señor para hacerlo estar firme.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le Seigneur a le pouvoir de l'affermir.</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δυνατεῖ γὰρ ὁ κύριος στῆσαι αὐτόν.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9:26, Paul runs without what?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9:26, ¿Pablo corre sin qué?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9:26, Paul court sans quoi?</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with uncertainty.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como a la ventura;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pas comme à l'aventure;</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οὐκ ἀδήλως,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11:22, Paul asked 3 questions of the brethren in Corinth who ate more than their share of the food without providing an answer. He asked if they had houses, if they despise the church of God, and one other question.  What was this other question?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11:22, Pablo hizo 3 preguntas a los hermanos en Corinto que comieron más de lo que les correspondía sin dar una respuesta. Preguntó si tenían casas, si despreciaban la iglesia de Dios y otra pregunta más. ¿Cuál fue esta otra pregunta?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11:22, Paul a posé 3 questions aux frères de Corinthe qui ont mangé plus que leur part de nourriture sans fournir de réponse. Il a demandé s'ils avaient des maisons, s'ils méprisaient l'Église de Dieu, et une autre question. Quelle était cette autre question?</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shame those who have nothing?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avergonzáis a los que no tienen nada?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faites-vous honte à ceux qui n'ont rien?</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καταισχύνετε τοὺς μὴ ἔχοντας;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1:19, how completely do those who suppress the truth understand what may be known of God?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1:19, ¿cuán plenamente entienden lo que de Dios se puede conocer quienes suprimen la verdad?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1:19, dans quelle mesure ceux qui retiennent la vérité comprennent-ils ce que l’on peut connaître de Dieu?</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manifest in them,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les es manifiesto,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manifeste pour eux,</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φανερόν ἐστιν ἐν αὐτοῖς,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5:2, who did Paul say might be taken away from among the Corinthians?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5:2, ¿quién dijo Pablo que podría ser quitado de entre los corintios?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5:2, selon Paul, qui pourrait être retiré parmi les Corinthiens?</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he who has done this deed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que cometió tal acción?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celui qui a commis cet acte</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ἔργον τοῦτο ποιήσας;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14:22, who is prophesying not for?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14:22, ¿para quién no profetiza?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:22, pour qui ne prophétise-t-il pas ?</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not for unbelievers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a los incrédulos,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contraire, est un signe, non pour les non-croyants,</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τοῖς ἀπίστοις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10:8, we should not commit sexual immorality as who did?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10:8, no debemos cometer inmoralidad sexual como ¿quiénes lo hicieron?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10:8, nous ne devrions pas commettre l’immoralité sexuelle comme qui l’a fait?</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some of them did,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algunos de ellos fornicaron,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quelques-uns d'eux s'y livrèrent,</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καθώς τινες αὐτῶν ἐπόρνευσαν,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12:12, what is the body?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12:12, ¿qué es el cuerpo?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12:12, qu’est-ce que le corps?</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one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uno,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un</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ἕν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3:21, what is the state of the righteousness of God apart from the law?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3:21, ¿cuál es el estado de la justicia de Dios sin la ley?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3:21, quel est l’état de la justice de Dieu sans la loi?</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revealed,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ha manifestado la justicia de Dios,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maintenant, sans la loi est manifestée la justice de Dieu,</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πεφανέρωται,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 what did Paul not want?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 ¿qué no quería Pablo?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 qu’est-ce que Paul ne voulait pas?</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 what is said about those who judge others in the context that the verse suggests they are guilty of doing what?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 ¿qué se dice acerca de aquellos que juzgan a otros en el contexto en que el versículo sugiere que son culpables de hacer qué?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2:1, que dit-on de ceux qui jugent les autres dans le contexte où le verset suggère qu’ils sont coupables de quoi?</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you who judge practice the same things.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tú, que juzgas, haces lo mismo.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puisque toi qui juges, tu fais les mêmes choses.</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γὰρ αὐτὰ πράσσεις ὁ κρίνων·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2:15, what do Gentiles show is written in their hearts when they do by nature the things contained in the law?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2:15, ¿qué muestran los gentiles que está escrito en sus corazones cuando hacen por naturaleza las cosas contenidas en la ley?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2:15, qu’est-ce qui est écrit dans leur cœur chez les Gentils lorsqu’ils font par nature les choses contenues dans la loi?</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show the work of the law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mostrando la obra de la Ley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montrent que l'oeuvre de la loi</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οἵτινες ἐνδείκνυνται τὸ ἔργον τοῦ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11:8, what statement contrasts with saying the man is not from woman?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11:8, ¿qué afirmación contrasta con decir que el hombre no procede de la mujer?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11:8, quelle affirmation contraste avec le fait de dire que l’homme n’est pas issu de la femme?</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woman from man.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la mujer del varón;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la femme a été tirée de l'homme;</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γυνὴ ἐξ ἀνδρός·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8:32, at what cost to us will God give us all things?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freely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 what had Phoebe done for Paul and for many other people?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 ¿qué había hecho Febe por Pablo y por muchas otras personas?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 qu’est-ce que Phoebé a fait pour Paul et pour beaucoup d’autres personnes?</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indeed she has been a helper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ella ha ayudado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elle en a donné aide</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γὰρ αὐτὴ προστάτις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do not want you to be unaware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ignoréis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ne veux pas que vous ignoriez</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θέλω γὰρ ὑμᾶς ἀγνοεῖν,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 what should he who glories do?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 ¿qué debe hacer el que se gloría?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 que doit faire celui qui se glorifie?</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him glory in the Lord.”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gloríese en el Señor.»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 glorifie dans le Seigneur.</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καυχώμενος ἐν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 what do we know is according to truth against those who practice such things?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 ¿qué sabemos que es conforme a la verdad contra los que practican tales cosas?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2:2, que savons-nous qui est conforme à la vérité contre ceux qui pratiquent de telles choses?</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 judgment of God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el juicio de Dios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le jugement de Dieu</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τὸ κρίμα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2:2, Paul was determined not to do what?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2:2, ¿Pablo estaba decidido a no hacer qué?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2:2, que Paul était déterminé à ne pas faire?</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determined not to know anything among you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me propuse no saber entre vosotros cosa alguna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n'ai pas eu la pensée de savoir parmi vous</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ἔκρινά τι εἰδέναι ἐν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3:7, Neither he who plants nor he who waters is what?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3:7, ¿Ni el que planta ni el que riega es qué?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3:7, ni celui qui plante, ni celui qui arrose, n’est quoi?</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anything,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algo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quelque chose,</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ἐστίν 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10:6 which is quoting Deuteronomy 30:12, who is described as the essence of God's expectations?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10:6, que cita Deuteronomio 30:12, ¿a quién se describe como la esencia de las expectativas de Dios?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10:6 qui cite Deutéronome 30:12, qui est décrit comme l'essence des attentes de Dieu?</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is, to bring Christ down from above)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(Esto es, para traer abajo a Cristo.)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en faire descendre Christ;</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 ἔστιν Χριστὸν καταγαγεῖν·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10:17, faith comes by hearing what?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10:17, ¿la fe viene por el oír?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10:17, la foi vient en entendant quoi?</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11:31, what would not happen if we would judge ourselves?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11:31, ¿qué no pasaría si nos juzgáramos a nosotros mismos?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11:31, que n’arriverait-il pas si nous nous jugeions nous-mêmes?</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would not be judged.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seríamos juzgados;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ne serions pas jugés.</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ἂν ἐκρινόμεθα·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 To whom was the gospel message to be proclaimed?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 ¿A quién se debía proclamar el mensaje del evangelio?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 à qui le message de l’Évangile devait-il être proclamé?</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among all nations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conducir a todas las naciones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tous les païens,</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πᾶσιν τοῖς ἔθνεσιν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6:20, what were the believers in Rome free in regard to when they were slaves of sin?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6:20, ¿en qué eran libres los creyentes en Roma cuando eran esclavos del pecado?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6:20, en quoi les croyants de Rome étaient-ils libres lorsqu’ils étaient esclaves du péché?</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were free in regard to righteousness.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erais libres con respecto a la justicia.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étiez libres à l'égard de la justice.</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ἐλεύθεροι ἦτε τῇ δικαιοσύνῃ.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15:22, with what words did Paul use to describe the difficulty he felt in getting to Rome?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15:22, ¿con qué palabras usó Pablo para describir la dificultad que sintió para llegar a Roma?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15:22, avec quels mots Paul a-t-il utilisé pour décrire la difficulté qu’il éprouvait à se rendre à Rome?</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also have been much hindered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 he visto impedido muchas veces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ce qui m'a souvent empêché</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ἐνεκοπτόμην τὰ πολλὰ 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5:12, through how many people did sin enter the world?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5:12, ¿a través de cuántas personas entró el pecado en el mundo?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5:12, par combien de personnes ne sont-ils pas entrés dans le monde?</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just as through one man sin entered the world,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tanto, como el pecado entró en el mundo por un hombre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 comme par un seul homme le péché est entré dans le monde,</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τοῦτο ὥσπερ δι’ ἑνὸς ἀνθρώπου ἡ ἁμαρτία εἰς τὸν κόσμον εἰσῆλθεν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hearing by the word of God.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oír, por la palabra de Dios.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 qu'on entend vient de la parole de Christ.</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δὲ ἀκοὴ διὰ ῥήματος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1:7, From whom is the grace and peace coming?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1:7, ¿De quién viene la gracia y la paz?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1:7, de qui viennent la grâce et la paix?</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from God our Father and the Lord Jesus Christ.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Dios nuestro Padre y del Señor Jesucristo.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part de Dieu notre Père et du Seigneur Jésus Christ!</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ἀπὸ θεοῦ πατρὸς ἡμῶν καὶ κυρίου Ἰησοῦ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10:4, what was that spiritual Rock that followed our fathers?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10:4, ¿cuál fue esa Roca espiritual que siguió a nuestros padres?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10:4, quel était ce Rocher spirituel qui suivait nos pères?</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that Rock was Christ.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Esa roca era Cristo.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 rocher était Christ.</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πέτρα δὲ ἦν ὁ Χριστός·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13:13, how many things now abide?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13:13, ¿cuántas cosas permanecen ahora?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13:13, combien de choses demeurent actuellement?</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these three;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estos tres;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 trois choses demeurent:</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τρία ταῦτα,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 as long as a man lives what has dominion over him?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 mientras el hombre vive, ¿qué tiene dominio sobre él?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7:1, tant qu’un homme vit, qu’est-ce qui domine sur lui?</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 law has dominion over a man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la ley se enseñorea del hombre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la loi exerce son pouvoir sur l'homme</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ὁ νόμος κυριεύει τοῦ ἀνθρώπου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2:25, when is circumcision considered profitable?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2:25, ¿cuándo se considera rentable la circuncisión?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2:25, quand la circoncision est-elle considérée comme rentable?</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you keep the law;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guardas la Ley;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tu mets en pratique la loi;</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νόμον πράσσῃς·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7:19, what did Paul say to anyone who was called while uncircumcised?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7:19, ¿qué le dijo Pablo a cualquiera que fuera llamado siendo incircunciso?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7:19, qu’est-ce que Paul a dit à quiconque a été appelé alors qu’il était incirconcis?</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6:19, what is the temple of the Holy Spirit?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6:19, ¿qué es el templo del Espíritu Santo?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6:19, qu’est-ce que le temple du Saint-Esprit?</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your body is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vuestro cuerpo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votre corps est</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τὸ σῶμα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14:15, Paul said he would do pray in what 2 ways?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14:15, ¿Pablo dijo que oraría de qué dos maneras?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15, Paul a dit qu’il prierait de quelles 2 manières ?</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will pray with the spirit, and I will also pray with the understanding.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Oraré con el espíritu, pero oraré también con el entendimiento;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prierai par l'esprit, mais je prierai aussi avec l'intelligence;</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προσεύξομαι τῷ πνεύματι, προσεύξομαι δὲ καὶ τῷ νοΐ·</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13:2, having love is more important than what gift?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13:2, ¿tener amor es más importante que qué don?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13:2, avoir de l’amour est plus important que quel don?</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though I have the gift of prophecy,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tuviera profecía,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quand j'aurais le don de prophétie,</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ἐὰν ἔχω προφητείαν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 16:17, who did Paul ask to note those who cause divisions and offenses contrary to what they had previously learned?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16:17, ¿a quién pidió Pablo que tomara nota de los que causan divisiones y ofensas en contra de lo que habían aprendido previamente?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 16:17, à qui Paul a-t-il demandé de remarquer ceux qui provoquent des divisions et des offenses contrairement à ce qu’ils avaient appris auparavant?</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 urge you, brethren,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os ruego, hermanos,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exhorte, frères,</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Παρακαλῶ δὲ ὑμᾶς,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1:9, What phrase did Paul use to confirm the truth of his statement in this verse?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1:9, ¿Qué frase usó Pablo para confirmar la verdad de su declaración en este versículo?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1:9, quelle expression Paul a-t-il utilisée pour confirmer la véracité de sa déclaration dans ce verset?</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God is my witness,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 es testigo de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m'est témoin</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μάρτυς γάρ μού ἐστιν ὁ θεός,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him not be circumcised.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 circuncide.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ne se fasse pas circoncire.</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περιτεμνέσθω.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13:2, having love is more important than having enough faith to do what?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13:2, ¿tener amor es más importante que tener suficiente fe para hacer qué?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13:2, avoir de l’amour est plus important que d’avoir assez de foi pour faire quoi?</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that I could remove mountains,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tal manera que trasladara los montes,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jusqu'à transporter des montagnes,</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ὄρη μεθιστάναι,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16:13, who was the child of Paul's mother?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16:13, ¿quién fue hijo de la madre de Pablo?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16:13, qui était l'enfant de la mère de Paul?</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Rufus,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Saludad a Rufo,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Saluez Rufus,</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ἀσπάσασθε Ῥοῦφον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13:4, what symbol of power has God given to the authority over you that should make you afraid if you do evil?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13:4, ¿qué símbolo de poder le ha dado Dios a la autoridad sobre usted que debería hacerle temer si hace el mal?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13:4, quel symbole de puissance Dieu a-t-il donné à l’autorité sur vous qui devrait vous faire peur si vous faites le mal?</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does not bear the sword in vain;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en vano lleva la espada,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ce n'est pas en vain qu'il porte l'épée,</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εἰκῇ τὴν μάχαιραν φορεῖ·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13:11, it is high time to do what?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13:11, ¿ya es hora de hacer qué?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13:11, il est grand temps de faire quoi?</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now it is high time to awake out of sleep;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 ya hora de levantarnos del sueño,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l'heure de vous réveiller enfin du sommeil,</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ὥρα ἤδη ὑμᾶς ἐξ ὕπνου ἐγερθῆναι,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6:15, Romans asks if we should do something because we are under grace.  What does it ask?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6:15, Romanos pregunta si debemos hacer algo porque estamos bajo la gracia. ¿Qué pregunta?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6:15, Romains demande si nous devons faire quelque chose parce que nous sommes sous la grâce. Que demande-t-il?</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