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What man knows the things of a man?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¿Quién sabe las cosas del hombre?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quel homme connaît les choses d’un homme?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this, that our old man was crucified with Him,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esto, que nuestro viejo hombre fue crucificado juntamente con él,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notre vieil homme a été crucifié avec lui,</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γινώσκοντες ὅτι ὁ παλαιὸς ἡμῶν ἄνθρωπος συνεσταυρώθη,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rejoice?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regocijarnos?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de quoi devrions-nous nous réjouir?</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rejoicing in hope,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gozosos en la esperanza,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 en espérance.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ἐλπίδι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church of God which is at Corinth are described as those who are sanctified in Christ Jesus and described as what?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la iglesia de Dios que está en Corinto se describe como aquellos que son santificados en Cristo Jesús y ¿cómo se describe?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l’Église de Dieu qui est à Corinthe est décrite comme étant ceux qui sont sanctifiés en Jésus-Christ et décrite comme quoi?</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saints,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llamados a ser santos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appelés à être saints,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κλητοῖς ἁγίοις,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which is quoting Deuteronomy 30:12, who is described as the essence of God's expectations?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que cita Deuteronomio 30:12, ¿a quién se describe como la esencia de las expectativas de Dios?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qui cite Deutéronome 30:12, qui est décrit comme l'essence des attentes de Dieu?</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up from the dead).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hacer subir a Cristo de entre los muertos.)»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faire remonter Christ d'entre les morts.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ἐκ νεκρῶν ἀναγαγεῖν.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how can you know if you are living according to the Spirit?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¿cómo puedes saber si estás viviendo según el Espíritu?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8:9, comment pouvez-vous savoir si vous vivez selon l’Esprit?</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the Spirit of God dwells in you.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el Espíritu de Dios está en vosotros.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du moins l'Esprit de Dieu habite en vous.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πνεῦμα θεοῦ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 this portal do?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este portal?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 portail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the spirit of the man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espíritu del hombre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l'esprit de l'homme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πνεῦμα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immortality.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inmortalidad.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l'immortalité.</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when did Jesus take the cup in the same manner in which he had taken bread?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¿cuándo tomó Jesús la copa de la misma manera en que había tomado el pan?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quand Jésus a-t-il pris la coupe de la même manière qu'il avait pris du pain?</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supper,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de haber cenado,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soupé,</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τὸ δειπνῆσαι,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what is no created thing able to do?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¿qué es lo que ninguna cosa creada puede hacer?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8:39, qu’est-ce qu’aucune chose créée n’est capable de faire?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able to separate us from the love of God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podrá separar del amor de Dios,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pourra nous séparer de l'amour de Dieu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δυνήσεται ἡμᾶς χωρίσαι ἀπὸ τῆς ἀγάπης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they were written for our admonition?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más o menos lo mismo que decir que fueron escritos para nuestra amonestación?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à peu près la même chose que de dire qu’ils ont été écrits pour notre avertissement?</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all these things happened to them as examples,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estas cosas les acontecieron como ejemplo,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choses leur sont arrivées pour servir d'exemples,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τυπικῶς συνέβαινεν ἐκείνοις,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whom should we repay evil for the evil that they do?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¿a quién debemos pagar mal por el mal que hacen?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à qui devrions-nous payer le mal pour le mal qu’ils commettent?</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Repay no one evil for evil.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paguéis a nadie mal por mal;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rendez à personne le mal pour le mal.</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κακὸν ἀντὶ κακοῦ ἀποδιδόντες·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what is stronger than men?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¿qué es más fuerte que los hombres?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1:25, qu’est-ce qui est plus fort que les hommes?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how long might Paul remain in Corinth?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¿cuánto tiempo podría permanecer Pablo en Corinto?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combien de temps Paul pourrait-il rester à Corinthe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weakness of God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débil de Dios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faiblesse de Dieu</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ἀσθενὲς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who are the body of Christ and members individually?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¿quiénes son el cuerpo de Cristo y los miembros individualmente?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qui sont le corps du Christ et ses membres individuellement?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you are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pues,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δέ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the righteousness of God comes through faith in Jesus Christ to whom specifically, as stated in this latter part of the verse?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la justicia de Dios viene por la fe en Jesucristo ¿a quién específicamente, como se afirma en esta última parte del versículo?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3:22, la justice de Dieu vient par la foi en Jésus-Christ, à qui spécifiquement, comme indiqué dans cette dernière partie du verset?</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all and on all who believe.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todos los que creen en él,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tous ceux qui croient.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πάντας τοὺς πιστεύοντας,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comes to church is convinced by all and convicted by all if they do what?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viene a la iglesia es convencido por todos y convencido por todos si hace ¿qué?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vient à l’église est convaincu par tous et convaincu par tous s’il fait quoi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all prophesy,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todos profetizan,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tous prophétisent,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πάντες προφητεύωσιν,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Paul pronounced a blessing toward the listeners according to whom?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Pablo pronunció una bendición hacia los oyentes ¿según quiénes?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Paul a prononcé une bénédiction envers les auditeurs selon qui?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Christ Jesus,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Cristo Jesús,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Jésus Christ,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an author of?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es autor Dios?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est-il l’auteur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even spend the winter with you,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aun pase el invierno,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même y passerai-je l'hiver,</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παραχειμάσω,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of peace,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 paz.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paix.</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of dust?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del polvo?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de la poussière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was the man of dust, so also are those who are made of dust;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al terrenal, así serán los terrenales;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est le terrestre, tels sont aussi les terrestres;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οἷος ὁ χοϊκός, τοιοῦτοι καὶ οἱ χοϊκοί,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would have God not done?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no habría hecho Dios?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s’il était vrai que les morts ne ressusciteraient pas, qu’est-ce que Dieu n’aurait pas fait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did not raise up—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cual no resucitó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qu'il ne l'aurait pas ressuscité,</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οὐκ ἤγειρεν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who has power of the clay?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¿quién tiene poder sobre el barro?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qui a le pouvoir de l’argile?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the potter have power over the clay,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tiene potestad el alfarero sobre el barro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potier n'est-il pas maître de l'argile,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ἔχει ἐξουσίαν ὁ κεραμεὺς τοῦ πηλοῦ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2:16, What might a person be able to do if he knew the mind of the Lord?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2:16, ¿Qué podría hacer una persona si conociera la mente del Señor?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2:16, que pourrait-on faire s’il connaissait la pensée du Seigneur?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instruct Him?”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lo instruirá?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l'instruire?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συμβιβάσει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is confession made unto salvation?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hace la confesión para salvación?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la confession est-elle faite pour le salut?</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what statement shows that Paul is eager to find any way to save some of his fellow countrymen?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¿qué declaración muestra que Pablo está ansioso por encontrar alguna manera de salvar a algunos de sus compatriotas?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quelle déclaration montre que Paul est désireux de trouver un moyen de sauver certains de ses compatriotes?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 mouth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con la boca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bouche qu'on parvient au salut,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στόματι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long should we be proclaimin the Lord's death?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¿cuánto tiempo debemos estar proclamando la muerte del Señor?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pendant combien de temps devrions-nous proclamer la mort du Seigneur?</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comes.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él venga.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vienne.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ἔλθῃ.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to be submission as what says?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¿sus mujeres deben ser sumisas como dice?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doivent être soumises, comme dit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law also says.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la Ley lo dice.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dit aussi la loi.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6:5, we should be united in the likeness of Christ's resurrection if we have been united together in what?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6:5, ¿deberíamos estar unidos a semejanza de la resurrección de Cristo si hemos estado unidos en qué?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6:5, nous devrions être unis à l’image de la résurrection du Christ si nous avons été unis en quoi?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likeness of His death,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semejanza de su muerte,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conformité à sa mort,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ὁμοιώματι τοῦ θανάτου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what were aroused by the law?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¿qué fueron suscitados por la ley?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7:5, qu’est-ce qui a été suscité par la loi?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sinful passions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pasiones pecaminosas,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passions des péchés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παθήματα τῶν ἁμαρτιῶν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two things were the result of each one taking his own supper ahead of others? (2 points)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dos cosas fueron el resultado de que cada uno tomara su propia cena antes que los demás? (2 puntos)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quelles sont les deux conséquences du fait que chacun prenne son propre souper avant les autres ? (2 points)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by any means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si en alguna manera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s'il est possible,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πως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one is hungry and another is drunk.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mientras uno tiene hambre, otro se embriaga.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l'un a faim, tandis que l'autre est ivre.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ὃς μὲν πεινᾷ, ὃς δὲ μεθύει.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10:1, what did all our fathers do?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hicieron todos nuestros padres?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10:1, qu’ont fait tous nos pères?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passed through the sea,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pasaron el mar;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passé au travers de la mer,</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διὰ τῆς θαλάσσης διῆλθον,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16:3, how did Paul describe Priscilla and Aquila?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16:3, ¿cómo describió Pablo a Priscila y Aquila?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16:3, comment Paul décrit-il Priscille et Aquilas?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fellow workers in Christ Jesus,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 colaboradores en Cristo Jesús,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compagnons d'oeuvre en Jésus Christ,</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συνεργούς μου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what group of people in addition to the Jews?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¿qué grupo de personas incluye el pueblo que Dios ha llamado además de los judíos?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quel groupe de personnes en plus des Juifs?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of the Gentiles?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de los gentiles.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d'entre les païens,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ἐξ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at what event will we be suddenly changed?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¿en qué acontecimiento seremos transformados repentinamente?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à quel événement serons-nous soudainement transformés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the last trumpet.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final trompeta,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dernière trompette.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ἐσχάτῃ σάλπιγγι·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since we were called into the fellowship of God's Son Jesus Christ, what relation should Jesus be to us?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puesto que fuimos llamados a la comunión con el Hijo de Dios Jesucristo, ¿qué relación debería tener Jesús con nosotros?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1:9, puisque nous avons été appelés à la communion du Fils de Dieu Jésus-Christ, quelle relation Jésus devrait-il avoir avec nous?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4:23, what was written not only for Abraham's sake but also for us about his righteous?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4:23, ¿qué fue escrito no sólo por amor a Abraham sino también por nosotros acerca de sus justos?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4:23, qu’est-ce qui a été écrit non seulement pour l’amour d’Abraham mais aussi pour nous au sujet de sa justice?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Lord.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nuestro Señor.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Seigneur.</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what is not in everyone?  be specific.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¿qué es lo que no hay en todos? se específico.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qu’est-ce qui n’est pas chez tout le monde ? être spécifique.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there is not in everyone that knowledge;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en todos hay este conocimiento,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cette connaissance n'est pas chez tous.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πᾶσιν ἡ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Who is the author of the book of Romans?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¿Quién es el autor del libro de Romanos?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qui est l'auteur du livre de Romains?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Paul,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Pablo,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Paul,</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did God feel about most of our fathers?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¿qué sentía Dios por la mayoría de nuestros padres?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que pensait Dieu de la plupart de nos pères?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was not well pleased,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agradó Dios,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furent point agréables à Dieu,</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ηὐδόκησεν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when a person prophesies, he speaks edification and exhortation and comfort to whom?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cuando una persona profetiza, ¿a quién habla edificación, exhortación y consuelo?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lorsqu’une personne prophétise, elle adresse des paroles d’édification, d’exhortation et de réconfort à qui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men.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a los hombres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console.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5:8, we should keep the feast not with what three things?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5:8, ¿no debemos celebrar la fiesta con qué tres cosas?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5:8, nous ne devrions pas célébrer la fête avec quelles trois choses?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was imputed to him,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escribió que le fue contada,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est écrit que cela lui fut imputé;</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ἐλογίσθη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with old leaven, nor with the leaven of malice and wickedness,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la vieja levadura ni con la levadura de malicia y de maldad,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avec du vieux levain, non avec un levain de malice et de méchanceté,</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ἐν ζύμῃ παλαιᾷ μηδὲ ἐν ζύμῃ κακίας καὶ πονηρίας,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Paul said I feed you  with what?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Pablo dijo ¿Con qué os alimento?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3:2, Paul a dit que je vous nourris avec quoi?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fed you with milk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 a beber leche,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donné du lait,</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γάλα ὑμᾶς ἐπότισα,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a question is asked to explain why hope that is seen is not hope.  What question is asked?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se hace una pregunta para explicar por qué la esperanza que se ve no es esperanza. ¿Qué pregunta se hace?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une question est posée pour expliquer pourquoi l’espérance visible n’est pas de l’espérance. Quelle question est posée?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does one still hope for what he sees?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lo que alguno ve, ¿para qué esperarlo?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qu'on voit, peut-on l'espérer encore?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βλέπει τίς ἐλπίζει;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what two things will be upon every soul of man that does evil, of the Jew first and also of the Greek?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¿qué dos cosas sucederán sobre toda alma del hombre que hace el mal, del judío primeramente y también del griego?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2:9, quelles sont les deux choses qui arriveront à toute âme d’homme qui fait le mal, du Juif d’abord, et aussi du Grec?</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tribulation and anguish,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y angustia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Tribulation et angoisse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καὶ στενοχωρία,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qué?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d’avoir quoi?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all faith,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toda la fe,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j'aurais même toute la foi</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πᾶσαν τὴν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Paul thanks God always for which grace of God?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¿Pablo siempre agradece a Dios por qué gracia de Dios?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Paul remercie toujours Dieu pour quelle grâce de Dieu?</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4:3, to show that Paul didn't care how other people judged him, what did Paul say he didn't even do himself?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4:3, para demostrar que a Pablo no le importaba cómo lo juzgaran los demás, ¿qué dijo Pablo que ni siquiera hizo él mismo?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4:3, pour montrer que Paul ne se souciait pas de la façon dont les autres le jugeaient, qu'est-ce que Paul a dit qu'il n'avait même pas fait lui-même?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given to you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os fue dada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a été accordée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δοθείσῃ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15:10, who is told to do what with His people?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15:10, ¿a quién se le dice que haga qué con su pueblo?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15:10, à qui est-il demandé de faire quoi avec son peuple?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he says: “Rejoice, O Gentiles,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dice: «Alegraos, gentiles,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Nations, réjouissez-vous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λέγει· Εὐφράνθητε,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are you truly?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eres realmente?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qu’êtes-vous vraiment?</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you truly are unleavened.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sois, sin levadura,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vous êtes sans levain,</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ἐστε ἄζυμοι.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fact, I do not even judge myself.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aun yo mismo me juzgo!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me juge pas non plus moi-même,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οὐδὲ ἐμαυτὸν ἀνακρίνω·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when men burned in their lusts for one another committing what is shameful, who received the penalty?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cuando los hombres ardieron en su lascivia unos con otros, cometiendo lo que es vergonzoso, ¿quién recibió el castigo?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lorsque les hommes se sont enflammés dans leurs désirs les uns pour les autres, commettant des choses infâmes, qui a reçu la peine?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receiving in themselves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recibiendo en sí mismos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recevant en eux-mêmes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ἀπολαμβάνοντες.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who is sanctified by the husband?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¿quién es santificado por el marido?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qui est sanctifié par le mari?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unbelieving wife is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mujer no creyente,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femme non-croyante est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 ἡ ἄπιστος ἐν τῷ ἀδελφῷ·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He himself will be saved through what?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¿Él mismo será salvo mediante qué?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par quoi lui-même sera-t-il sauvé?</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so as through fire.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así como por fuego.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au travers du feu.</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δὲ ὡς διὰ πυρός.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what happens to the unbelieving wife?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¿Por quién es santificada la esposa incrédula?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7:14, qu’arrive-t-il à la femme incroyante?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sanctified by the husband;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marido.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sanctifiée par le frère;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ἡγίασται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what does Paul say God will judge through Jesus Christ according to his gospel?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¿qué dice Pablo que Dios juzgará por medio de Jesucristo según su evangelio?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selon Paul, qu’est-ce que Dieu jugera par Jésus-Christ selon son Évangile?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secrets of men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secretos de los hombres,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actions secrètes des hommes.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κρυπτὰ τῶν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to whom does David consider blessed?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¿a quién considera David bienaventurado?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4:6, qui David considère-t-il comme bienheureux?</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God imputes righteousness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atribuye justicia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Dieu impute la justice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ὁ θεὸς λογίζεται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did Paul quote after saying why we should not eat food that we have been told was offered to idols?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citó Pablo después de decir por qué no debemos comer alimentos que, según nos han dicho, fueron ofrecidos a los ídolos?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and all its fullness.”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y cuanto en ella hay.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3:22, What are 2 specifics things that Paul said are all yours?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3:22, ¿cuáles son dos cosas específicas que Pablo dijo que son todas tuyas?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3:22, quelles sont les deux choses spécifiques qui, selon Paul, sont toutes à vous?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things present or things to come—all are yours.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lo presente o lo por venir. Todo es vuestro,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les choses présentes, soit les choses à venir.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ζωὴ εἴτε θάνατος εἴτε ἐνεστῶτα εἴτε μέλλοντα, πάντα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16:10, with what words did Paul describe Apelles?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16:10, ¿con qué palabras describió Pablo a Apeles?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16:10, avec quels mots Paul décrit-il Apelles?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approved in Christ.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aprobado en Cristo.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éprouvé en Christ.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δόκιμον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where is the Holy Spirit?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¿dónde está el Espíritu Santo?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où est le Saint-Esprit?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in you,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está en vosotros,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en vous,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ἁγίου πνεύματός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who did Paul say should even live as thought they had none?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¿quiénes dijo Pablo que deberían vivir como si no tuvieran ninguno?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selon Paul, qui devrait vivre comme s’il n’en avait pas?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16:6, what did Paul want done for a person who labored much for them and what did he want to be done for her?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16:6, ¿qué quería Pablo que se hiciera por una persona que trabajaba mucho para ellos y qué quería que se hiciera por ella?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16:6, que voulait-il que Paul fasse pour une personne qui travaillait beaucoup pour elle et que voulait-il qu’on fasse pour elle?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Mary,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María,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Marie,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Μαριάμ,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where would Paul prefer to speak 5 words with his understanding than 10,000 words in a tongue?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¿dónde preferiría Pablo hablar 5 palabras con su entendimiento que 10,000 palabras en una lengua?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dans quel domaine Paul préférerait-il prononcer 5 mots avec son entendement plutôt que 10 000 mots en langue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the church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la iglesia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l'Église,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to which people in Jerusalem did the people from Macedonia and Achai what to make a certain contribution?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¿a qué pueblo en Jerusalén los macedonios y Achai qué debían hacer una determinada contribución?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à quels habitants de Jérusalem les habitants de Macédoine et d’Achaï ont-ils apporté une certaine contribution?</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poor among the saints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pobres que hay entre los santos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pauvres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τοὺς πτωχοὺς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it is evident that He who put all things under Him is excepted when he says what?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es evidente que Aquel que sujetó todas las cosas queda exceptuado cuando dice ¿qué?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:27, il est évident que Celui qui lui a soumis toutes choses est excepté quand il dit quoi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He says “all things are put under Him,”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dice que todas las cosas han sido sujetadas a él,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lorsqu'il dit que tout lui a été soumis,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ὅταν δὲ εἴπῃ ὅτι πάντα ὑποτέτακται,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make no provision for?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qué no debemos tomar medidas?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à quoi ne devrions-nous pas faire attention?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flesh,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carne.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chair</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those who have wives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que tienen esposa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ont des femmes soient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ἔχοντες γυναῖκας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what might Paul do or even spend the winter in Corinth?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¿qué podría hacer Pablo o incluso pasar el invierno en Corinto?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que pourrait faire Paul ou même passer l’hiver à Corinthe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may be that I will remain,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puede ser que me quede con vosotros,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Peut-être séjournerai-je auprès de vous,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ὑμᾶς δὲ τυχὸν παραμενῶ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observes it to the Lord?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lo observa ante el Señor?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qui l’observe auprès du Seigneur?</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observes the day,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distingue un día de otro,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distingue entre les jours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φρονῶν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5:8, we should keep the feast with what two or three things?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5:8, ¿con qué dos o tres cosas debemos celebrar la fiesta?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5:8, devrions-nous célébrer la fête avec quelles deux ou trois choses?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unleavened bread of sincerity and truth.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 panes sin levadura, de sinceridad y de verdad.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les pains sans levain de la pureté et de la vérité.</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ἀζύμοις εἰλικρινείας καὶ ἀληθείας.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over whom shall the root of Jesse reign?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¿sobre quién reinará la raíz de Jesé?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sur qui régnera la racine de Jessé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the Gentiles,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las naciones,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les nations;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2:16, by whom will God judge the secrets of men?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2:16, ¿por quién juzgará Dios los secretos de los hombres?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2:16, par qui Dieu jugera-t-il les secrets des hommes?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Jesus Christ,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Jesucristo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jugera par Jésus Christ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If anyone among you seems to be wise in this age, what should he do?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Si alguno entre vosotros parece sabio en este siglo, ¿qué debe hacer?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si quelqu’un parmi vous semble sage à notre époque, que doit-il faire?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which righteousness does Moses write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justicia escribe Moisés?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de quelle justice Moïse parle-t-il?</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of the law,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por la Ley: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vient de la loi: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we are debtors to do what?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¿somos deudores de qué?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8:12, nous sommes débiteurs de quoi?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the flesh, to live according to the flesh.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la carne, para que vivamos conforme a la carne,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τῇ σαρκὶ τοῦ κατὰ σάρκα ζῆν,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how long will Paul tarry in Ephesus?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¿cuánto tiempo permanecerá Pablo en Éfeso?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combien de temps Paul restera-t-il à Éphèse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Pentecost.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Pentecostés,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la Pentecôte;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πεντηκοστῆς·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what did Christ Jesus become for us in addition to righteousness and sanctification and redemption?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¿en qué llegó a ser Cristo Jesús para nosotros además de justicia, santificación y redención?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1:30, qu’est-ce que Jésus-Christ est devenu pour nous en plus de la justice, de la sanctification et de la rédemption?</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became for us wisdom from God—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nos ha sido hecho por Dios sabiduría,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de par Dieu, a été fait pour nous sagesse,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ἐγενήθη σοφία ἡμῖν ἀπὸ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a person who does not have the Spirit of Christ does not belong to whom?  Be specific.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la persona que no tiene el Espíritu de Cristo, ¿de quién no es? Sea específico.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une personne qui n’a pas l’Esprit du Christ n’appartient pas à qui? Soyez précis.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not His.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de él.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lui appartient pas.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οὗτος οὐκ ἔστιν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become a fool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ignorante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devienne fou,</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μωρὸς γενέσθω,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hated?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aborrecido Dios?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détesté?</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Esau I have hated.”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mas a Esaú aborrecí.»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haï Ésaü.</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Ἠσαῦ ἐμίσησα.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into what have we all been made to drink?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¿de qué se nos ha hecho beber a todos?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dans quoi avons-nous tous été obligés de boire?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Spirit.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un mismo Espíritu.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seul Esprit.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ἓν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have no need?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no tiene necesidad?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qu’est-ce qui n’est pas nécessaire?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our presentable parts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los que en nosotros son más decorosos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sont honnêtes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εὐσχήμονα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how does salvation compare to sin?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¿cómo se compara la salvación con el pecado?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comment le salut se compare-t-il au péché?</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free gift is not like the offense.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don no fue como la transgresión,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n'en est pas du don gratuit comme de l'offense;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οὐχ ὡς τὸ παράπτωμα, οὕτως καὶ τὸ χάρισμα·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Paul said that the Corinthian brethren should do what with the person who had performed the immoral sexual act?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Pablo dijo que los hermanos corintios ¿qué debían hacer con la persona que había realizado el acto sexual inmoral?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Paul a dit que les frères corinthiens devraient faire quoi avec la personne qui avait commis un acte sexuel immoral?</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deliver such a one to Satan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tal sea entregado a Satanás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qu'un tel homme soit livré à Satan</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παραδοῦναι τὸν τοιοῦτον τῷ Σατανᾷ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how log did Dave want his enemy's back to be bowed down?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¿hasta qué punto quería Dave que se inclinara la espalda de su enemigo?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comment Dave voulait-il que le dos de son ennemi soit courbé?</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is similar to dishonor?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es semejante a la deshonra?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semé le corps semblable au déshonneur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weakness,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debilidad,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infirme,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ἀσθενείᾳ,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when Paul became as without law how did he act toward God?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cuando Pablo quedó sin ley, ¿cómo actuó para con Dios?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lorsque Paul est devenu sans loi, comment a-t-il agi envers Dieu?</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being without law toward God,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yo no estoy sin ley de Dios,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(quoique je ne sois point sans la loi de Dieu,</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ὢν ἄνομος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whom should you bless and not curse?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¿a quién deberías bendecir y no maldecir?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qui devriez-vous bénir et non maudire?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persecute you;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os persiguen;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persécutent,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in what type of terms does Romans use in this verse?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¿en qué tipo de términos usa Romanos en este versículo?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6:19, quel type de termes les Romains utilisent-ils dans ce verset?</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in human terms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como humano,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à la manière des hommes,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ἀνθρώπινον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with what words is the number of so-called gods described?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¿con qué palabras se describe el número de los llamados dioses?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avec quels mots le nombre de soi-disant dieux est-il décrit?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there are many gods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hay muchos dioses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existe réellement plusieurs dieux</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εἰσὶν θεοὶ πολλοὶ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tiens leur dos continuellement</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Who are Paul and Apollos?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¿Quiénes son Pablo y Apolos?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3:5, qui sont Paul et Apollos?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ministers through whom you believed,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Servidores por medio de los cuales habéis creído;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serviteurs, par le moyen desquels vous avez cru,</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διάκονοι δι’ ὧν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what did Paul want to do concerning the gospel?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¿qué quería hacer Pablo con respecto al evangelio?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15:16, que voulait faire Paul concernant l’Évangile?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ministering the gospel of God,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ministrando el evangelio de Dios,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m'acquittant du divin service de l'Évangile de Dieu,</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ἱερουργοῦντα τὸ εὐαγγέλιον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4:3, what phrase does Paul use to prompt the reader to consider the content of the Old Testament verse he is about to quote about Abraham?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4:3, ¿qué frase usa Pablo para incitar al lector a considerar el contenido del versículo del Antiguo Testamento que está a punto de citar acerca de Abraham?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4:3, quelle expression Paul utilise-t-il pour inciter le lecteur à réfléchir au contenu du verset de l’Ancien Testament qu’il s’apprête à citer à propos d’Abraham?</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does the Scripture say?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dice la Escritura?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 dit l'Écriture?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γὰρ ἡ γραφὴ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who should not despise him who does not eat?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¿quién no debe despreciar al que no come?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14:3, qui ne devrait pas mépriser celui qui ne mange pas?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not him who eats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de todo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mange ne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6:6, we should no longer be slaves of sin because we know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6:6, ya no deberíamos ser esclavos del pecado porque ¿sabemos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6:6, nous ne devrions plus être esclaves du péché parce que nous savons quoi?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