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10:4, all our fathers did what with the same spiritual drink?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10:4, ¿todos nuestros padres hicieron qué con la misma bebida espiritual?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10:4, que faisaient tous nos pères avec la même boisson spirituelle?</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than that which is laid,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el que está puesto,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celui qui a été posé,</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παρὰ τὸν κείμενον,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12:25, who should have the same care for one another?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12:25, ¿quiénes deben preocuparse por igual unos de otros?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12:25, qui devrait avoir le même souci les uns des autres?</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members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todos los miembros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membres</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μέλη.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3:18, Who should not deceive himself?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3:18, ¿quién no debe engañarse a sí mismo?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3:18, qui ne devrait pas se tromper?</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no one deceive himself.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Nadie se engañe a sí mismo;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nul ne s'abuse lui-même:</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Μηδεὶς ἑαυτὸν ἐξαπατάτω·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9:19, Paul said that he made himself a servant to all even though he was what?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9:19, Pablo dijo que se hizo siervo de todos aunque ¿qué era?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9:19, Paul a dit qu’il s’est fait serviteur de tous, même s’il était quoi?</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though I am free from all men,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cual, siendo libre de todos,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bien que je sois libre à l'égard de tous,</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Ἐλεύθερος γὰρ ὢν ἐκ πάντων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11:14, why does Paul want to provoke some of the people who are his flesh to be jealous?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11:14, ¿por qué Pablo quiere provocar a celos a algunas personas que son su carne?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11:14, pourquoi Paul veut-il provoquer la jalousie de certaines personnes qui sont sa chair?</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save some of them.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hacer salvos a algunos de ellos,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d'en sauver quelques-uns.</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σώσω τινὰς ἐξ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11:6, what pair of statements is summarized by saying otherwise grace is no longer grace?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11:6, ¿qué par de afirmaciones se resumen diciendo lo contrario la gracia ya no es gracia?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11:6, quelle paire de déclarations se résume en disant que autrement la grâce n’est plus la grâce?</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all drank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todos bebieron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qu'ils ont tous bu</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πόμα,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by grace, then it is no longer of works;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es por gracia, ya no es por obras;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si c'est par grâce, ce n'est plus par les oeuvres;</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χάριτι, οὐκέτι ἐξ ἔργων,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15:15, if it were true that the dead won't rise, why would we be found to be false witnesses of God?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15:15, si fuera cierto que los muertos no resucitarán, ¿por qué seríamos encontrados falsos testigos de Dios?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15, s’il était vrai que les morts ne ressusciteront pas, pourquoi serions-nous considérés comme de faux témoins de Dieu ?</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we have testified of God that He raised up Christ,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hemos testificado que Dios resucitó a Cristo,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puisque nous avons témoigné contre Dieu qu'il a ressuscité Christ,</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ἐμαρτυρήσαμεν κατὰ τοῦ θεοῦ ὅτι ἤγειρεν τὸν Χριστόν,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16:23, what did Erastus, the treasurer of the city do for the brethren in Romans?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16:23, ¿qué hizo Erasto, el tesorero de la ciudad, por los hermanos en Romanos?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16:23, qu’a fait Éraste, le trésorier de la ville pour les frères dans Romains?</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greets you,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saluda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salue,</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ἀσπάζεται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11:19, what might those grafted in to the olive tree say happened so they could be grafed in?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11:19, ¿qué dirían los que fueron injertados en el olivo que pasó para poder ser injertados?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11:19, que pourraient dire ceux qui ont été greffés sur l’olivier pour qu’ils puissent y être greffés?</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will say then, “Branches were broken off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Tal vez dirás: «Las ramas fueron desgajadas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diras donc: Les branches ont été retranchées,</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ἐρεῖς οὖν· Ἐξεκλάσθησαν κλάδοι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13:6, what should you do because the authorities are God's ministers?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13:6, ¿qué debes hacer porque las autoridades son ministros de Dios?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13:6, que devez-vous faire parce que les autorités sont les ministres de Dieu?</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because of this you also pay taxes,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por esto pagáis también los tributos,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aussi pour cela que vous payez les impôts.</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τοῦτο γὰρ καὶ φόρους τελεῖτε,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13:4, what are 2 things that can help you determine if someone has love?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13:4, ¿cuáles son dos cosas que pueden ayudarte a determinar si alguien tiene amor?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13:4, quelles sont les deux choses qui peuvent vous aider à déterminer si quelqu’un a de l’amour?</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7:3, a woman will be called an adulteress if she does what while her husband lives?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7:3, ¿una mujer será llamada adúltera si hace qué mientras vive su marido?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7:3, une femme sera appelée adultère si elle fait quoi pendant que son mari est en vie?</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Love suffers long and is kind;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amor es sufrido, es benigno;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charité est patiente, elle est pleine de bonté;</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ἀγάπη μακροθυμεῖ, χρηστεύεται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1:32, those who practice such things are deserving of death not only do what themselves, but also approve of those who practice them?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1:32, ¿los que practican tales cosas merecen la muerte no sólo hacen lo que hacen ellos mismos, sino que también aprueban a quienes las practican?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1:32, ceux qui pratiquent de telles choses méritent la mort non seulement. Qu'est-ce qu'ils font eux-mêmes, mais qu'ils approuvent également ceux qui les pratiquent?</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only do the same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sólo las hacen,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seulement ils les font,</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μόνον αὐτὰ ποιοῦσιν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8:11, a weak brother might perish because of what?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8:11, un hermano débil podría perecer ¿a causa de qué?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8:11, un frère faible peut périr à cause de quoi?</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because of your knowledge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así, por tu conocimiento,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ainsi le faible périra par ta connaissance,</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τῇ σῇ γνώσει, ὁ ἀδελφὸς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11:23, who took bread the same night in which he was betrayed?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11:23 ¿quién tomó pan la misma noche en que fue traicionado?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11:23, qui a pris du pain la nuit même où il a été trahi?</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 Lord Jesus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el Señor Jesús,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que le Seigneur Jésus,</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ὁ κύριος Ἰησοῦς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15:10, how did Paul's labor compare to that of the other apostles?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15:10, ¿cómo se compara la labor de Pablo con la de los otros apóstoles?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:10, comment le travail de Paul se compare-t-il à celui des autres apôtres ?</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labored more abundantly than they all,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antes he trabajado más que todos ellos;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loin de là, j'ai travaillé plus qu'eux tous,</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περισσότερον αὐτῶν πάντων ἐκοπίασα,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8:35, a question is asked about the effectiveness of tribulation, distress, and many other things to do what in our Christian life.  What is this question?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8:35, se hace una pregunta sobre la efectividad de la tribulación, la angustia y muchas otras cosas para hacer qué en nuestra vida cristiana. ¿Cuál es esta pregunta?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8:35, une question est posée sur l’efficacité des tribulations, de la détresse et bien d’autres choses à faire dans notre vie chrétienne. Quelle est cette question?</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she marries another man,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 marido se une a otro hombre,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elle devient la femme d'un autre homme,</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γένηται ἀνδρὶ ἑτέρῳ·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shall separate us from the love of Christ?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¿Quién nos separará del amor de Cristo?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nous séparera de l'amour de Christ?</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ἡμᾶς χωρίσει ἀπὸ τῆς ἀγάπης τοῦ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6:16, if you choose to present yourselves as slaves to sin, what will that lead to?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6:16, si eligen presentarse como esclavos del pecado, ¿a qué les conducirá eso?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6:16, si vous choisissez de vous présenter comme esclaves du péché, à quoi cela mènera-t-il?</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whether of sin leading to death,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 del pecado para muerte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du péché qui conduit à la mort,</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ἤτοι ἁμαρτίας εἰς θάνατον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2:3,  Besides weakness and much rtembling, in what other way was Paul with the corinthians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2:3, Además de debilidad y mucho temor, ¿de qué otra manera era Pablo con los corintios?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2:3, outre la faiblesse et les grands tremblements, de quelle autre manière Paul était-il avec les Corinthiens?</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fear,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temblor;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crainte,</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ἐν φόβῳ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9:13, who eat of the things of the temple?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9:13 ¿quiénes comen de las cosas del templo?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9:13, qui mange des choses du temple?</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those who minister the holy things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los que trabajan en las cosas sagradas,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ceux qui remplissent les fonctions sacrées</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οἱ τὰ ἱερὰ ἐργαζόμενοι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5:7, what will one scarcely do for a righteous man?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5:7, ¿qué difícilmente se hará por un justo?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5:7, que ferait-on à peine pour un juste?</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scarcely for a righteous man will one die;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Ciertamente, apenas morirá alguno por un justo;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peine mourrait-on pour un juste;</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μόλις γὰρ ὑπὲρ δικαίου τις ἀποθανεῖται·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12:7, who should use the gift of teaching?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12:7, ¿quién debe usar el don de enseñar?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12:7, qui devrait utiliser le don d’enseigner?</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16:16, what did Paul say that the churches of Christ were doing for the saints in Rome?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16:16, ¿qué dijo Pablo que las iglesias de Cristo estaban haciendo por los santos en Roma?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16:16, qu’est-ce que Paul dit que les églises du Christ faisaient pour les saints de Rome?</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teaches,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enseña,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celui qui enseigne s'attache</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ὁ διδάσκων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5:3, how had Paul already judged him who has so done this immoral sexual act?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5:3, ¿cómo había juzgado ya Pablo al que había cometido este acto sexual inmoral?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5:3, comment Paul avait-il déjà jugé celui qui avait commis cet acte sexuel immoral?</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indeed, as absent in body but present in spirit,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Ciertamente yo, como ausente en cuerpo pero presente en espíritu,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moi, absent de corps, mais présent d'esprit,</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Ἐγὼ μὲν γάρ, ἀπὼν τῷ σώματι παρὼν δὲ τῷ πνεύματι,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8:13, what did Paul say he would never do again if food makes his brother stumble?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8:13, ¿qué dijo Pablo que nunca volvería a hacer si la comida hace tropezar a su hermano?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8:13, qu’est-ce que Paul dit qu’il ne ferait plus jamais si la nourriture faisait trébucher son frère?</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will never again eat meat,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comeré carne jamás,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ne mangerai jamais de viande,</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μὴ φάγω κρέα εἰς τὸν αἰῶνα,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12:6, even though there is the same God, what are there many of?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12:6, aunque hay el mismo Dios, ¿de qué hay muchos?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12:6, même s’il existe le même Dieu, de quoi y a-t-il plusieurs?</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there are diversities of activities,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hay diversidad de actividades,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diversité d'opérations,</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διαιρέσεις ἐνεργημάτων εἰσίν,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8:28, what do all things to for those who love God?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8:28, ¿para qué sirven todas las cosas para los que aman a Dios?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8:28, à quoi servent toutes choses pour ceux qui aiment Dieu?</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work together for good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ayudan a bien,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concourent au bien</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συνεργεῖ εἰς ἀγαθόν,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7:5, when we were in the flesh, what did the sinful passions do to us?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7:5, cuando estábamos en la carne, ¿qué nos hicieron las pasiones pecaminosas?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7:5, lorsque nous étions dans la chair, que nous ont fait les passions pécheresses?</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you.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saludan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saluent.</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Ἀσπάζονται ὑμᾶς αἱ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were at work in our members to bear fruit to death.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obraban en nuestros miembros llevando fruto para muerte.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agissaient dans nos membres, de sorte que nous portions des fruits pour la mort.</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ἐνηργεῖτο ἐν τοῖς μέλεσιν ἡμῶν εἰς τὸ καρποφορῆσαι τῷ θανάτῳ·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9:26 and Hosea, what will happen in the place where people were said to not be the people of God?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9:26 y Oseas, ¿qué pasará en el lugar donde se decía que las personas no eran el pueblo de Dios?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9:26 et Osée, que se passera-t-il à l’endroit où il est dit que les gens ne sont pas le peuple de Dieu?</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they shall be called sons of the living God.”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allí serán llamados “hijos del Dios viviente”.»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seront appelés fils du Dieu vivant.</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ἐκεῖ κληθήσονται υἱοὶ θεοῦ ζῶντος.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8:8, we are not better if we do what?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8:8, ¿no somos mejores si hacemos qué?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8:8, nous ne sommes pas meilleurs si nous faisons quoi?</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neither if we eat are we the better,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ni porque comamos seremos más,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nous en mangeons, nous n'avons rien de plus;</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οὔτε γὰρ ἐὰν φάγωμεν, περισσεύομεν,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9:17, there were two reasons that God raised Pharaoh up. What were they?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9:17, hubo dos razones por las que Dios levantó a Faraón. ¿Cuáles fueron?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9:17, Dieu a ressuscité Pharaon pour deux raisons. Quels étaient-ils?</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may show My power in you, and that My name may be declared in all the earth.”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mostrar en ti mi poder y para que mi nombre sea anunciado por toda la tierra.»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montrer en toi ma puissance, et afin que mon nom soit publié par toute la terre.</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ὅπως ἐνδείξωμαι ἐν σοὶ τὴν δύναμίν μου, καὶ ὅπως διαγγελῇ τὸ ὄνομά μου ἐν πάσῃ τῇ γῇ.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15:33, what is the first statement made after saying, Let us eat and drink for tomorrow we die?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15:33, ¿cuál es la primera declaración que se hace después de decir: Comamos y bebamos porque mañana moriremos?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:33, quelle est la première déclaration faite après avoir dit : Mangeons et buvons, car demain nous mourrons ?</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be deceived: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os engañéis: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vous y trompez pas:</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πλανᾶσθε·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11:30, through their disobedience, what have you obtained?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11:30, por su desobediencia, ¿qué habéis obtenido?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11:30, grâce à leur désobéissance, qu’avez-vous obtenu?</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11:32, why did God commit them all to disobedience?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11:32, ¿por qué Dios encomendó a todos ellos la desobediencia?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11:32, pourquoi Dieu les a-t-il tous engagés dans la désobéissance?</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have now obtained mercy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ahora habéis alcanzado misericordia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avez maintenant obtenu miséricorde,</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νῦν δὲ ἠλεήθητε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 what did Paul want the saints at Rome to do for Phoebe in a manner worthy of the saints?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 ¿qué quería Pablo que los santos de Roma hicieran por Febe de una manera digna de los santos?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 qu’est-ce que Paul voulait que les saints de Rome fassent pour Phoebé d’une manière digne des saints?</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may receive her in the Lord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Recibidla en el Señor,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vous la receviez en notre Seigneur</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αὐτὴν προσδέξησθε ἐν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11:5, what happens if a woman prays or prophesies with her head uncovered?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11:5, ¿qué pasa si una mujer ora o profetiza con la cabeza descubierta?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11:5, que se passe-t-il si une femme prie ou prophétise la tête découverte?</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dishonors her head,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deshonra su cabeza,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déshonore son chef:</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καταισχύνει τὴν κεφαλὴν αὐτῆς,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11:15, what is a glory to a woman?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11:15, ¿qué es la gloria para una mujer?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11:15, qu’est-ce qu’une gloire pour une femme?</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a woman has long hair,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el contrario, a la mujer dejarse crecer el cabello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la femme d'en porter,</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γυνὴ δὲ ἐὰν κομᾷ,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3:19, the law speaks to those who are under the law to accomplish two things.  What is the first?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3:19, la ley habla a los que están bajo la ley para que realicen dos cosas. ¿Cuál es el primero?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3:19, la loi s’adresse à ceux qui sont sous la loi pour accomplir deux choses. Quel est le premier?</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every mouth may be stopped,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toda boca se cierre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toute bouche soit fermée,</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πᾶν στόμα φραγῇ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7:5, why should a husband and wife come together again because of your lack of self-control?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7:5, ¿por qué deberían volver a juntarse marido y mujer debido a su falta de dominio propio?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7:5, pourquoi un mari et une femme devraient-ils se réunir à nouveau à cause de votre manque de maîtrise de soi?</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He might have mercy on all.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tener misericordia de todos.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faire miséricorde à tous.</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τοὺς πάντας ἐλεήσῃ.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that Satan does not tempt you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no os tiente Satanás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peur que Satan ne vous tente</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μὴ πειράζῃ ὑμᾶς ὁ Σατανᾶς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9:23, what might God have wanted to make known?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9:23, ¿qué podría haber querido Dios dar a conocer?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9:23, qu’est-ce que Dieu aurait pu vouloir faire savoir?</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riches of His glory on the vessels of mercy,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las riquezas de su gloria, las mostró para con los vasos de misericordia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richesse de sa gloire envers des vases de miséricorde</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πλοῦτον τῆς δόξης αὐτοῦ ἐπὶ σκεύη ἐλέους,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4:7, If flute or harp musicians don't make a distinction in the sounds, what question is asked about the results?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4:7, si los músicos de flauta o de arpa no hacen distinción en los sonidos, ¿qué pregunta se hace sobre los resultados?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 :7, si les musiciens de flûte ou de harpe ne font pas de distinction dans les sons, quelle question se pose sur les résultats ?</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will it be known what is piped or played?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¿cómo se sabría lo que se toca con la flauta o con la cítara?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comment reconnaîtra-t-on ce qui est joué sur la flûte ou sur la harpe?</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γνωσθήσεται τὸ αὐλούμενον ἢ τὸ κιθαριζόμενον;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9:17, Paul said he has a reward if what?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9:17, Pablo dijo que tiene recompensa ¿y si qué?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9:17, Paul dit qu’il a une récompense, si quoi?</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I do this willingly,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eso, si lo hago de buena voluntad,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je le fais de bon coeur,</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ἑκὼν τοῦτο πράσσω,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14:17, if you bless with the spirit, the other is not edified, even though you have done what?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14:17, si se bendice con el espíritu, el otro no es edificado, ¿aunque hayas hecho qué?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:17, si vous bénissez avec l’esprit, l’autre n’est pas édifié, même si vous avez fait quoi ?</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you indeed give thanks well,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Tú, a la verdad, bien das gracias;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rends, il est vrai, d'excellentes actions de grâces,</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σὺ μὲν γὰρ καλῶς εὐχαριστεῖς,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4:14, if those who are of the law are heirs, what happens in addition to the promise made of no effect?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4:14, si los que son de la ley son herederos, ¿qué pasa además de que la promesa hecha queda sin efecto?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4:14, si ceux qui sont de la loi sont héritiers, qu’arrive-t-il en plus de la promesse faite sans effet?</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10:20, to what do the Gentiles sacrifice?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10:20, ¿a qué sacrifican los gentiles?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10:20, à quoi les Gentils sacrifient-ils?</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faith is made void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vana resulta la fe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foi est vaine,</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κεκένωται ἡ πίστις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3:7, Neitther he who plants is anything, nor he who waters but who gives the increase?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3:7, ¿Ni el que planta es algo, ni el que riega sino quién da el crecimiento?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3:7, Ni celui qui plante n'est rien, ni celui qui arrose mais qui donne le fruit?</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God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Dios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Dieu</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θεός.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12:18, who has set the members in the body just as He pleased?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12:18, ¿quién dispuso los miembros del cuerpo como quiso?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12:18, qui a placé les membres du corps comme il le voulait?</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now God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ahora Dios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Maintenant Dieu</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νυνὶ δὲ ὁ θεὸς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sacrifice to demons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demonios lo sacrifican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on le sacrifie à des démons,</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δαιμονίοις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15:31, Paul asked for prayers that what would be acceptable to the saints?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15:31, Pablo pidió oraciones para saber qué sería aceptable para los santos.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15:31, Paul a demandé des prières pour savoir ce qui serait acceptable pour les saints?</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that my service for Jerusalem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la ofrenda de mi servicio a los santos en Jerusalén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les dons que je porte à Jérusalem</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ἡ διακονία μου ἡ εἰς Ἰερουσαλὴμ</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15:19, we are of all men the most pitiable if what is true?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15:19, somos de todos los hombres los más lamentables si ¿qué es verdad?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19, nous sommes de tous les hommes les plus pitoyables, si qu’est-ce qui est vrai ?</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in this life only we have hope in Christ,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solamente para esta vida esperamos en Cristo,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c'est dans cette vie seulement que nous espérons en Christ,</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ἐν τῇ ζωῇ ταύτῃ ἐν Χριστῷ ἠλπικότες ἐσμὲν μόνον,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15:32, If the dead do not rise, what might it make sense to say since tomorrow we would die?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15:32, si los muertos no resucitan, ¿qué tendría sentido decir ya que mañana moriríamos?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:32, si les morts ne ressuscitent pas, qu’aurait-il de sens de dire puisque demain nous mourrions ?</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us eat and drink,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«Comamos y bebamos,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Mangeons et buvons,</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Φάγωμεν καὶ πίωμεν,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1:16, What does Paul say the gospel is in terms of power?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1:16, ¿Qué dice Pablo que es el evangelio en términos de poder?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1:16, selon Paul, qu’est-ce que l’Évangile est en termes de puissance?</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it is the power of God to salvation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es poder de Dios para salvación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une puissance de Dieu pour le salut</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δύναμις γὰρ θεοῦ ἐστιν εἰς σωτηρίαν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2:16, during what specific timeline does Paul mention that God, through Jesus Christ, will judge the secrets of men?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2:16, ¿durante qué línea de tiempo específica menciona Pablo que Dios, a través de Jesucristo, juzgará los secretos de los hombres?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2:16, à quelle période spécifique Paul mentionne-t-il que Dieu, à travers Jésus-Christ, jugera les secrets des hommes?</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day when God will judge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el día en que Dios juzgará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ce qui paraîtra au jour où,</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ἡμέρᾳ ὅτε κρίνει ὁ θεὸς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2:5, What does Paul say about your faith in relation to the wisdom of men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2:5, ¿Qué dice Pablo sobre vuestra fe en relación a la sabiduría de los hombres?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2:5, que dit Paul de votre foi par rapport à la sagesse des hommes</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should not be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esté fundada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sur</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3:13, If anyone builds on this foundation with gold, silver, precious stone, wood, hay, and straw, What will become clear?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3:13, si alguno sobre este fundamento edifica con oro, plata, piedras preciosas, madera, heno y paja, ¿qué se aclarará?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3:12, si quelqu’un bâtit sur ce fondement avec de l’or, de l’argent, des pierres précieuses, du bois, du foin et de la paille, qu’est-ce qui deviendra clair?</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each one’s work will become clear;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obra de cada uno se hará manifiesta,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l'oeuvre de chacun sera manifestée;</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ἑκάστου τὸ ἔργον φανερὸν γενήσεται,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15:31, Paul asked for prayers that he would be delivered from which unbelievers?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15:31, ¿Pablo pidió oraciones para ser liberado de qué incrédulos?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15:31, Paul a demandé des prières pour être délivré de quels incroyants?</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from those in Judea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están en Judea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Judée,</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τῇ Ἰουδαίᾳ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15:52, what will happen to the dead when the last trumpet is sounded?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15:52, ¿qué pasará con los muertos cuando suene la última trompeta?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:52, qu’arrivera-t-il aux morts lorsque la dernière trompette sonnera ?</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dead will be raised incorruptible,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los muertos serán resucitados incorruptibles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les morts ressusciteront incorruptibles,</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οἱ νεκροὶ ἐγερθήσονται ἄφθαρτοι,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15:50, what words have nearly the same meaning in this verse as saying, inherit the kingdom of God?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15:50, ¿qué palabras tienen casi el mismo significado en este versículo que decir heredar el reino de Dios?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:50, quels mots ont à peu près la même signification dans ce verset que dire : hériter du royaume de Dieu ?</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inherit incorruption.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hereda la incorrupción.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n'hérite pas l'incorruptibilité.</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ἀφθαρσίαν κληρονομεῖ.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11:6, we see a statement saying that if election is of works, it is no longer grace.  If this were not tru what could we say?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11:6, vemos una declaración que dice que si la elección es por obras, ya no es gracia. Si esto no fuera cierto ¿qué podríamos decir?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11:6, nous voyons une déclaration disant que si l’élection se fait par les œuvres, ce n’est plus une grâce. Si ce n’était pas vrai, que pourrions-nous dire?</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 the book of 1 Corinthians was addressed to what group of people at Corinth?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 ¿a qué grupo de personas en Corinto estaba dirigido el libro de 1 Corintios?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 le livre de 1 Corinthiens était adressé à quel groupe de personnes à Corinthe?</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the church of God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la iglesia de Dios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l'Église de Dieu</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ἐκκλησίᾳ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3:8, Paul says that some people affirm that he and his associates say that we should do evil that good may come. How does he describe the accuracy of this report?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3:8, Pablo dice que algunas personas afirman que él y sus asociados dicen que debemos hacer el mal para que venga el bien. ¿Cómo describe la exactitud de este informe?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3:8, Paul dit que certaines personnes affirment que lui et ses associés disent que nous devons faire le mal pour que le bien arrive. Comment décrit-il l’exactitude de ce rapport?</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we are slanderously reported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por qué no decir (como se nos calumnia,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quelques-uns, qui nous calomnient,</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μὴ καθὼς βλασφημούμεθα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12:7, which gift should we use in our ministering?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12:7, ¿qué don debemos usar en nuestro ministerio?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12:7, quel don devrions-nous utiliser dans notre ministère?</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ministry,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de servicio,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celui qui est appelé au ministère s'attache</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διακονίαν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14:20, what should we avoid doing for the sake of food?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14:20, ¿qué debemos evitar hacer por el bien de la comida?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14:20, que devrions-nous éviter de faire pour manger?</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destroy the work of God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destruyas la obra de Dios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détruis pas l'oeuvre de Dieu.</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κατάλυε τὸ ἔργον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10:26, what belongs to the Lord in addition to the earth?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10:26, ¿qué es del Señor además de la tierra?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10:26, qu’est-ce qui appartient au Seigneur en plus de la terre?</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all its fullness.”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todo cuanto en ella hay.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tout ce qu'elle renferme.</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 πλήρωμα αὐτῆς.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otherwise work is no longer work.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otra manera la obra ya no sería obra.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autrement l'oeuvre n'est plus une oeuvre.</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16:7, what does Paul not want now on the way?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16:7, ¿qué no quiere Pablo ahora en el camino?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:7, qu’est-ce que Paul ne veut pas maintenant en route ?</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do not wish to see you now on the way;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quiero veros ahora de paso,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ne veux pas cette fois vous voir en passant,</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θέλω γὰρ ὑμᾶς ἄρτι ἐν παρόδῳ ἰδεῖν,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7:6, when Paul said that he wished that no one had a spouse.  What did he say it as?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7:6, cuando Pablo dijo que deseaba que nadie tuviera esposa. ¿Cómo lo dijo?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7:6, lorsque Paul a dit qu’il souhaitait que personne n’ait de conjoint. Comment l'a-t-il dit?</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a concession,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más como concesión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condescendance,</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συγγνώμην,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11:12, where does woman come from?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11:12, ¿de dónde viene la mujer?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11:12, d’où vient la femme?</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as woman came from man,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así como la mujer procede del varón,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de même que la femme a été tirée de l'homme,</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ὥσπερ γὰρ ἡ γυνὴ ἐκ τοῦ ἀνδρός,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14:25, what will an unbeliever who has the secretes of his heart revealed by prophesying do when he falls down on is face?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14:25, ¿qué hará un incrédulo a quien se le han revelado los secretos de su corazón al profetizar cuando cae de bruces?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:25, que fera un incroyant dont les secrets de son cœur sont révélés par la prophétie lorsqu’il tombe la face contre terre ?</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will worship God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adorará a Dios,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adorera Dieu,</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προσκυνήσει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 who was Jesus Christ born of, according to the flesh?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 ¿de quién nació Jesucristo según la carne?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 de qui Jésus-Christ est-il né selon la chair?</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was born of the seed of David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era del linaje de David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(né de la postérité de David,</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γενομένου ἐκ σπέρματος Δαυὶδ</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15:58, what are the first two things my beloved brethren are told to be?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15:58, ¿cuáles son las dos primeras cosas que se les dice a mis amados hermanos que sean?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:58, quelles sont les deux premières choses que l’on dit à mes frères bien-aimés ?</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13:5, you should be subject for conscience' sake and for what other reason?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13:5 se debe estar sujeto por causa de conciencia y ¿por qué otra razón?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13:5, vous devriez être soumis pour le bien de votre conscience et pour quelle autre raison?</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only because of wrath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solamente por razón del castigo,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seulement par crainte de la punition,</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μόνον διὰ τὴν ὀργὴν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11:17, in relation to the root and fatness of the cultured olive tree, what did the grafted-in wild olive tree become?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11:17, en relación con la raíz y la grosura del olivo cultivado, ¿en qué llegó a ser el olivo silvestre injertado?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11:17, par rapport à la racine et à la graisse de l’olivier cultivé, qu’est devenu l’olivier sauvage greffé?</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with them became a partaker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has sido hecho participante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rendu participant</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συγκοινωνὸς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4:11, until what point in time are the apostles lacking many important things for living?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4:11, ¿hasta qué momento les faltan a los apóstoles muchas cosas importantes para vivir?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4:11, jusqu’à quel moment les apôtres manquent-ils de nombreuses choses importantes pour vivre?</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the present hour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Hasta el día de hoy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Jusqu'à cette heure,</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ἄχρι τῆς ἄρτι ὥρας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9:27, what does Paul do with his body in addition to bringing it into subjection?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9:27, ¿qué hace Pablo con su cuerpo además de someterlo?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9:27, que fait Paul de son corps en plus de le soumettre?</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discipline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golpeo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je traite durement</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ὑπωπιάζω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13:11, when did I put away childish things?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13:11, ¿cuándo dejé las cosas infantiles?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13:11, quand ai-je abandonné les choses enfantines?</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when I became a man,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cuando ya fui hombre,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lorsque je suis devenu homme,</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ὅτε γέγονα ἀνήρ,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steadfast, immovable,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estad firmes y constantes,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inébranlables,</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ἑδραῖοι γίνεσθε, ἀμετακίνητοι,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3:7, what does the speaker rhetorically ask about being judged as a sinner despite the truth of God increasing through his lie to His glory?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3:7, ¿qué pregunta retóricamente el orador acerca de ser juzgado como pecador a pesar de que la verdad de Dios aumenta a través de su mentira para Su gloria?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3:7, que demande rhétoriquement l’orateur au sujet d’être jugé comme pécheur malgré la vérité selon laquelle Dieu augmente à travers son mensonge pour sa gloire?</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why am I also still judged as a sinner?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qué aún soy juzgado como pecador?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pourquoi suis-je moi-même encore jugé comme pécheur?</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ἔτι κἀγὼ ὡς ἁμαρτωλὸς κρίνομαι,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7:11, if a wife does depart from her husband, what two things should she be permitted to do? (2 points)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7:11, si una esposa se aleja de su marido, ¿qué dos cosas se le debe permitir hacer? (2 puntos)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7:11, si une femme se sépare de son mari, quelles deux choses devrait-elle lui être permise de faire ? (2 points)</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her remain unmarried or be reconciled to her husband.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quédese sin casar o reconcíliese con su marido;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qu'elle demeure sans se marier ou qu'elle se réconcilie avec son mari),</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μενέτω ἄγαμος ἢ τῷ ἀνδρὶ καταλλαγήτω—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9:6, an explanation is given for why it might appear that the work of God hasn't had the effect we might expect. What is this explanation?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9:6, se da una explicación de por qué podría parecer que la obra de Dios no ha tenido el efecto que podríamos esperar. ¿Cuál es esta explicación?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9:6, une explication est donnée pour expliquer pourquoi il semble que l’œuvre de Dieu n’a pas eu l’effet escompté. Quelle est cette explication?</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they are not all Israel who are of Israel,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todos los que descienden de Israel son israelitas,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tous ceux qui descendent d'Israël ne sont pas Israël,</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πάντες οἱ ἐξ Ἰσραήλ, οὗτοι Ἰσραήλ·</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1:20, from what point in time does Paul say God's invisible attributes are clearly seen, being understood by the things that are made?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1:20, ¿desde qué momento dice Pablo que los atributos invisibles de Dios se ven claramente, y se entienden por las cosas que son hechas?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1:20, à partir de quel moment Paul dit-il que les attributs invisibles de Dieu sont clairement visibles, compris par les choses qui sont créées?</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since the creation of the world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esde la creación del mundo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 voient comme à l'oeil, depuis la création du monde,</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γὰρ ἀόρατα αὐτοῦ ἀπὸ κτίσεως κόσμου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14:27, if there are multiple people who want to speak in a tongue at a gathering of the brethren, how should they schedule them?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14:27, si hay varias personas que quieren hablar en lenguas en una reunión de hermanos, ¿cómo deben programarlas?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:27, si plusieurs personnes souhaitent parler en langue lors d’un rassemblement de frères, comment doivent-elles les programmer ?</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each in turn,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por turno;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chacun à son tour,</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ἀνὰ μέρος,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7:11, when should a wife remain unmarried or be reconciled to her husband?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7:11, ¿cuándo debe la esposa permanecer soltera o reconciliarse con su marido?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7:11, quand une femme doit-elle rester célibataire ou se réconcilier avec son mari?</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2:18, how do you know His will and approve the things that are excellent?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2:18, ¿cómo puedes conocer Su voluntad y aprobar las cosas excelentes?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2:18, comment connaître sa volonté et approuver les choses excellentes?</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being instructed out of the law,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instruido por la Ley,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étant instruit par la loi;</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κατηχούμενος ἐκ τοῦ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3:20, What does the Lord knows?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3:20, ¿Qué sabe el Señor?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3:20, que sait le Seigneur?</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thoughts of the wise,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pensamientos de los sabios,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connaît les pensées des sages,</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τοὺς διαλογισμοὺς τῶν σοφῶν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4:15, through what did Paul say that ne had begotten the Corinthians in Christ Jesus?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4:15, ¿mediante qué dijo Pablo que había engendrado a los corintios en Cristo Jesús?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4:15, par quoi Paul dit-il qu’il a engendré les Corinthiens en Jésus-Christ?</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the gospel.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medio del evangelio.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l'Évangile.</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 εὐαγγελίου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15:21, by Man came the resurrection of the dead because what happened?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15:21, por el Hombre vino la resurrección de los muertos porque ¿qué pasó?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:21, c’est par l’homme que la résurrection des morts est venue. Que s’est-il passé ?</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since by man came death,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por cuanto la muerte entró por un hombre,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puisque la mort est venue par un homme,</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ἐπειδὴ γὰρ δι’ ἀνθρώπου θάνατος,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7:4, who does not have authority over his own body?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7:4 ¿quién no tiene autoridad sobre su propio cuerpo?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7:4, qui n’a pas autorité sur son propre corps?</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likewise the husband does not have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tampoco tiene el marido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pareillement,</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ὁμοίως δὲ καὶ ὁ ἀνὴρ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even if she does depart,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se separa,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elle est séparée,</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δὲ καὶ χωρισθῇ,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7:23, what happened to you at a price?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7:23, ¿qué te pasó a ti con un precio?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7:23, que vous est-il arrivé à un prix?</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were bought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fuisteis comprados;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avez été rachetés</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ἠγοράσθητε·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1:19, what statement means about the same thing as saying that God will destroy the wisdom of the wise?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1:19, ¿qué afirmación significa lo mismo que decir que Dios destruirá la sabiduría de los sabios?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1:19, que signifie à peu près la même chose que de dire que Dieu détruira la sagesse des sages?</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bring to nothing the understanding of the prudent.”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frustraré la inteligencia de los inteligentes.»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j'anéantirai l'intelligence des intelligents.</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τὴν σύνεσιν τῶν συνετῶν ἀθετήσω.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11:33, what two attributes of God are deep and rich?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11:33, ¿qué dos atributos de Dios son profundos y ricos?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11:33, quels sont les deux attributs de Dieu qui sont profonds et riches?</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both of the wisdom and knowledge of God!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la sabiduría y del conocimiento de Dios!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sagesse et de la science de Dieu!</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σοφίας καὶ γνώσεως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7:11, what did sin do to kill the author of Romans?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7:11, ¿qué hizo el pecado para matar al autor de Romanos?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7:11, qu’est-ce que le péché a fait pour tuer l’auteur de Romains?</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deceived me,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 engañó,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saisissant l'occasion, me séduisit</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ἐξηπάτησέν με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3:11, For  no other foundation can anyone lay than that which is what?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3:11, Porque nadie puede poner otro fundamento que el que es ¿qué?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3:11, car personne ne peut poser d’autre fondement que ce qui est quoi?</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