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Paul talked about a  foundation built with what 6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Pablo habló de un fundamento construido ¿con qué 6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Paul a parlé d’une fondation construite avec quelles 6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gold, silver, precious stones, wood, hay, straw,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oro, plata y piedras preciosas, o con madera, heno y hojarasca,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de l'or, de l'argent, des pierres précieuses, du bois, du foin, du chaume,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χρυσόν, ἄργυρον, λίθους τιμίους, ξύλα, χόρτον, καλάμην,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who should we receive?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¿a quién debemos recibir?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qui devrions-nous recevoir?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who is weak in the faith,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débil en la fe,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faible dans la foi,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ἀσθενοῦντα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we should love our neighbors because we know what?  Be specific.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debemos amar a nuestro prójimo porque ¿sabemos qué? Se específico.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13:11, nous devrions aimer notre prochain parce que nous savons quoi? Être spécifique.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this, knowing the time,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conociendo el tiempo,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importe d'autant plus que vous savez en quel temps nous sommes: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εἰδότες τὸν καιρόν,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will many be made righteous?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serán justificados?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seront-elles rendues justes?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by one Man’s obedience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por la obediencia de uno,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par l'obéissance d'un seul</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ὑπακοῆς τοῦ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Paul says that since he does what he doesn't want to do, it shows he agrees with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Pablo dice que ya que hace lo que no quiere hacer, ¿muestra que está de acuerdo con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7:16, Paul dit que puisqu’il fait ce qu’il ne veut pas faire, cela montre qu’il est d’accord avec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agree with the law that it is good.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apruebo que la Ley es buena.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reconnais par là que la loi est bonne.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σύμφημι τῷ νόμῳ ὅτι καλός.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when are there many members, yet one body?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¿cuándo hay muchos miembros y sin embargo un solo cuerpo?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12:20, quand y a-t-il plusieurs membres, mais un seul corps?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indeed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when will our Lord Jesus Christ confirm you to the end?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¿cuándo nuestro Señor Jesucristo te confirmará hasta el fin?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1:8, quand notre Seigneur Jésus-Christ vous confirmera-t-il jusqu’à la fin?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our Lord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 nuestro Señor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de notre Seigneur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the husband should render to his wife the affection due her, what should the wife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el marido debe dar a su esposa el cariño que a ella le corresponde, ¿qué debe hacer la esposa?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 le mari doit rendre à sa femme l’affection qui lui est due, que doit faire la femme?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also the wife to her husband.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asimismo la mujer con su marido.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femme agisse de même envers son mari.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ἡ γυνὴ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