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why is a person who doubts condemned if he eats?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¿por qué es condenada la persona que duda si come?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pourquoi une personne qui doute est-elle condamnée si elle mange?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she is past the flower of youth,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le pase la edad,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sa fille de dépasser l'âge nubile,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ὑπέρακμος,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two things did Paul praise the brethren in Corinth for doing?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¿por qué dos cosas elogió Pablo a los hermanos de Corinto?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pour quelles deux choses Paul a-t-il félicité les frères de Corinthe?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remember me in all things and keep the traditions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todo os acordáis de mí y retenéis las instrucciones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vous souvenez de moi à tous égards, et de ce que vous retenez mes instructions telles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πάντα μου μέμνησθε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is likely to be done for the natural branches?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¿qué es probable que se haga con las ramas naturales?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que faut-il faire pour les branches naturelles?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grafted into their own olive tree?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en su propio olivo?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entés selon leur nature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 τῇ ἰδίᾳ ἐλαίᾳ.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what are those who are in the flesh unable to do?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¿qué no pueden hacer los que están en la carne?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que sont incapables de faire ceux qui sont dans la chair?</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cannot please God.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agradar a Dios.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plaire à Dieu.</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ἀρέσαι οὐ δύνανται.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all be changed, what will not happen to all of us?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todos seremos transformados, ¿qué no nos sucederá a todos?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même si nous sommes tous transformés, qu’est-ce qui ne nous arrivera pas à tous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not all sleep,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todos moriremos;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mourrons pas tous,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οὐ κοιμηθησόμεθα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limits are there on the temptation given to us?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límites hay a la tentación que se nos presenta?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quelles limites y a-t-il à la tentation qui nous est offerte?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does not eat from faith;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lo hace con fe;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qu'il n'agit pas par conviction.</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is faithful, who will not allow you to be tempted beyond what you are able,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fiel es Dios, que no os dejará ser probados más de lo que podéis resistir,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qui est fidèle, ne permettra pas que vous soyez tentés au delà de vos forces;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δὲ ὁ θεός, ὃς οὐκ ἐάσει ὑμᾶς πειρασθῆναι ὑπὲρ ὃ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 what two things did Paul say should be permitted because of sexual immorality? (2 points)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 ¿qué dos cosas dijo Pablo que deberían permitirse debido a la inmoralidad sexual? (2 puntos)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 selon Paul, quelles sont les deux choses qui devraient être autorisées en raison de l’immoralité sexuelle ? (2 points)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man have his own wife, and let each woman have her own husband.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tenga cada uno su propia mujer, y tenga cada una su propio marido.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ait sa femme, et que chaque femme ait son mari.</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τὴν ἑαυτοῦ γυναῖκα ἐχέτω, καὶ ἑκάστη τὸν ἴδιον ἄνδρα ἐχέτω.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what did Paul do for the gospel's sake that he may be partaker of it?  Be specific.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¿qué hizo Pablo por causa del evangelio para poder participar de él? Se específico.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9:23, qu'a fait Paul pour l'amour de l'Évangile afin d'y participer ? Être spécifique.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do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hago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fais tout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9:6, Paul ask a question about Barnabas and himself. What did he ask?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9:6, Pablo hace una pregunta sobre Bernabé y él mismo. ¿Qué preguntó?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9:6, Paul pose une question sur Barnabas et lui-même. Qu'a-t-il demandé?</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 right to refrain from working?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tenemos derecho a no trabajar?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le droit de ne point travailler?</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ἔχομεν ἐξουσίαν μὴ ἐργάζεσθαι;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was Paul's beloved Epaenetus?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¿quién era el amado Epeneto de Pablo?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qui était Epaenetus, le bien-aimé de Paul?</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the firstfruits of Achaia to Christ.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el primer fruto de Acaya para Cristo.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été pour Christ les prémices de l'Asie.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ἀπαρχὴ τῆς Ἀσίας εἰς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when we are judged, what happens?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cuando somos juzgados, ¿qué sucede?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lorsque nous sommes jugés, que se passe-t-il?</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works all these things?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¿qué hace el Espíritu repartiendo a cada uno individualmente?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12:11, qui fait toutes ces choses?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chastened by the Lord,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castigados por el Señor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châtiés par le Seigneur,</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κυρίου παιδευόμεθα,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knowledge?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el conocimiento?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à la connaissance?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will vanish away.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 pronounced a blessing upon his listeners to glorify the God and Father of our Lord Jesus Christ with what two things. (2 points)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Pablo pronunció una bendición sobre sus oyentes para glorificar al Dios y Padre de nuestro Señor Jesucristo de dos maneras. (2 puntos)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Paul a prononcé une bénédiction sur ses auditeurs pour glorifier Dieu et Père de notre Seigneur Jésus-Christ avec deux choses. (2 points)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with one mind and one mouth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unánimes, a una voz,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ensemble, d'une seule bouche,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ὁμοθυμαδὸν ἐν ἑνὶ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being given to hospitality?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ser dados a la hospitalidad?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devrions-nous faire en plus de recevoir l’hospitalité?</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the needs of the saints,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Compartid las necesidades de los santos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Pourvoyez aux besoins des saints.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χρείαις τῶν ἁγίων κοινωνοῦντες,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gifts of healings given?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los dones de sanidades?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les dons de guérison sont-ils accordés?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should we do now that we have been delivered from the law?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debemos hacer ahora que hemos sido liberados de la ley?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devons-nous faire maintenant que nous avons été délivrés de la loi?</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and the same Spirit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todas estas cosas las hace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seul et même Esprit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καὶ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we should serve in the newness of the Spirit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sirvamos bajo el régimen nuevo del Espíritu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que nous servons dans un esprit nouveau,</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δουλεύειν ἡμᾶς ἐν καινότητι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who is the firstfruits of Achaia?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¿quiénes son las primicias de Acaya?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qui sont les prémices de l’Achaïe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the household of Stephanas,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ya sabéis que la familia de Estéfanas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 la famille de Stéphanas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 τὴν οἰκίαν Στεφανᾶ,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is not hope?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 es esperanza?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qu’est-ce qui n’est pas l’espérance?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hope that is seen is not hope;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esperanza que se ve, no es esperanza;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qu'on voit n'est plus espérance: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ἐλπὶς δὲ βλεπομένη οὐκ ἔστιν ἐλπίς,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what two things will the Lord do because he will make a short work upon the earth? (2 points)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¿qué dos cosas hará el Señor porque hará una obra breve sobre la tierra? (2 puntos)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quelles sont les deux choses que le Seigneur fera parce qu’il fera une courte œuvre sur la terre? (2 points)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will finish the work and cut it short in righteousness,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justicia y prontitud.»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exécutera pleinement et promptement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λόγον γὰρ συντελῶν καὶ συντέμνων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8:3, who is known by God?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8:3, ¿a quién es conocido por Dios?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8:3, qui est connu de Dieu?</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loves God,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alguno ama a Dios,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aime Dieu,</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ἀγαπᾷ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at the end what three things does Christ put to an end?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¿al final qué tres cosas pone fin Cristo?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à la fin, quelles sont les trois choses que Christ met fin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how did Paul hear about sexual immorality among the Corinthian church members? Be specific.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¿cómo se enteró Pablo acerca de la inmoralidad sexual entre los miembros de la iglesia de Corinto? Se específico.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comment Paul a-t-il entendu parler de l’immoralité sexuelle parmi les membres de l’église corinthienne ? Être spécifique.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puts an end to all rule and all authority and power.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suprimido todo dominio, toda autoridad y todo poder.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détruit toute domination, toute autorité et toute puissance.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καταργήσῃ πᾶσαν ἀρχὴν καὶ πᾶσαν ἐξουσίαν καὶ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to whom can we be married since we have become dead to the law through the body of Christ?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¿con quién podemos casarnos ya que hemos muerto a la ley por el cuerpo de Cristo?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avec qui pouvons-nous nous marier puisque nous sommes morts à la loi par le corps du Christ?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Him who was raised from the dead,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resucitó de entre los muertos,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celui qui est ressuscité des morts,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ἐκ νεκρῶν ἐγερθέντι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what blessing from God does Paul pronounce upon the readers according to Christ Jesus?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¿qué bendición de Dios pronuncia Pablo sobre los lectores según Cristo Jesús?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quelle bénédiction de Dieu Paul prononce-t-il sur les lecteurs selon Jésus-Christ?</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grant you to be like-minded toward one another,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dé entre vosotros un mismo sentir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donne d'avoir les mêmes sentiments les uns envers les autres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δῴη ὑμῖν τὸ αὐτὸ φρονεῖν ἐν ἀλλήλοις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of all the many languages in the world none of them is what?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todos los muchos idiomas del mundo, ¿cuál es ninguno de ellos?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10, de toutes les nombreuses langues du monde, aucune n’est quoi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without significance.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carece de significado.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soit une langue intelligible;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ἄφωνον·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is something that is evil?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es algo malo?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qu’est-ce que quelque chose de mal?</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man who eats with offense.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comer algo que haga tropezar a otros.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l'homme, quand il mange, de devenir une pierre d'achoppement.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ἀνθρώπῳ τῷ διὰ προσκόμματος ἐσθίοντι.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what will Paul not do about what Christ did through him?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¿qué no hará Pablo con respecto a lo que Cristo hizo a través de él?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15:18, que ne fera pas Paul à propos de ce que Christ a fait à travers lui?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actually reported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sabido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entend dire généralement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Ὅλως ἀκούεται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will not dare to speak of any of those things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osaría hablar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n'oserais mentionner aucune chose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τολμήσω τι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is carnal, but what is spiritual?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es carnal, pero ¿qué es espiritual?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est charnel, mais qu’est-ce qui est spirituel?</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law is spiritual,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la Ley es espiritual;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en effet, que la loi est spirituelle;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ὁ νόμος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what do we also do since we shall be saved by His life?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¿qué hacemos también nosotros ya que seremos salvos por Su vida?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5:11, que faisons-nous aussi puisque nous serons sauvés par sa vie?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that, but we also rejoice in God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esto, sino que también nos gloriamos en Dios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seulement cela, mais encore nous nous glorifions en Dieu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καυχώμενοι ἐν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what should you avoid doing to the one for whom Christ died?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¿qué debes evitar hacerle a aquel por quien Cristo murió?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que devriez-vous éviter de faire à celui pour qui Christ est mort?</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destroy with your food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hagas que por causa de tu comida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cause pas, par ton aliment, la perte de celui</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τῷ βρώματί σου ἐκεῖνον ἀπόλλυε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is sin?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¿qué es el pecado?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qu’est-ce que le péché?</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whatever is not from faith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lo que no proviene de fe,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ce qui n'est pas le produit d'une conviction</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δὲ ὃ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what should not be done to a wife?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¿qué no se le debe hacer a una esposa?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7:11, que ne faut-il pas faire à une femme?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your faith?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sería vacío además de tu fe?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votre foi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 husband is not to divorce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 marido no abandone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 mari ne répudie point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how does Paul describe earnings when one works, which are not counted as grace but as what?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¿cómo describe Pablo las ganancias cuando uno trabaja, que no se cuentan como gracia sino como qué?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4:4, comment Paul décrit-il les gains quand on travaille, qui ne sont pas considérés comme une grâce mais comme quoi?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debt.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deuda;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une chose due;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κατὰ ὀφείλημα·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Paul said for all things are yours whether Paul or Apollos or Cephas or what else?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Pablo dijo porque todo es vuestro, ya sea Pablo, Apolos, Cefas o ¿qué más?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Paul a dit que tout vous appartient, que ce soit Paul ou Apollos ou Céphas ou quoi d'autre?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the world or life or death,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el mundo, la vida o la muerte,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le monde, soit la vie, soit la mort,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Κηφᾶς εἴτε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who has chosen the foolish things of the world to put to shame the wise?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¿quién escogió las tonterías del mundo para avergonzar a los sabios?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qui a choisi les choses insensées du monde pour confondre les sages?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are partakers of the altar?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¿quiénes son participantes del altar?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participe à l’autel?</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those who eat of the sacrifices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comen de los sacrificios,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mangent les victimes ne sont-ils pas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οἱ ἐσθίοντες τὰς θυσίας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why did Paul say he was going to Jerusalem?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¿por qué dijo Pablo que iba a Jerusalén?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pourquoi Paul a-t-il dit qu’il allait à Jérusalem?</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our preaching is empty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es entonces nuestra predicación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prédication est donc vaine,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κενὸν ἄρα τὸ κήρυγμα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minister to the saints.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ministrar a los santos,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service des saints.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διακονῶν 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what have people used their tongues for as Paul cites Psalm 5 to describe the sinfulness of humanity?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¿para qué ha usado la gente su lengua cuando Pablo cita el Salmo 5 para describir la pecaminosidad de la humanidad?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à quoi les gens ont-ils utilisé leur langue alors que Paul cite le Psaume 5 pour décrire l’absence de péché de l’humanité?</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their tongues they have practiced deceit”;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lengua engañan.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servent de leurs langues pour tromper;</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αὐτῶν, ταῖς γλώσσαις αὐτῶν ἐδολιοῦσαν,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a question about there not being a wise man among the Corinthians who would be able to judge between his brethren.  What did he ask?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hizo una pregunta acerca de que no había ningún hombre sabio entre los corintios que pudiera juzgar entre sus hermanos. ¿Qué preguntó?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6:5, Paul a posé la question de savoir s’il n’y avait pas parmi les Corinthiens un homme sage qui serait capable de juger entre ses frères. Qu'a-t-il demandé?</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so,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n'y</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pursue?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perseguir?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poursuivre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Pursue love,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Seguid el amor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la charité.</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Διώκετε τὴν ἀγάπην,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we do for those members of the body which we think to be less honorable?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hacemos por aquellos miembros del cuerpo que consideramos menos honorables?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que faisons-nous pour les membres du corps que nous pensons être les moins honorables?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these we bestow greater honor;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vestimos más dignamente;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les entourons d'un plus grand honneur.</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τούτοις τιμὴν περισσοτέραν περιτίθεμεν,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into what did people change the glory of the incorruptible God, besides images resembling mortal man?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¿en qué cambiaron las personas la gloria del Dios incorruptible, además de imágenes semejantes a un hombre mortal?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en quoi les gens ont-ils changé la gloire du Dieu incorruptible, outre des images ressemblant à un homme mortel?</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was enabled by some of the branches being broken off?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podrían decir los injertados en el olivo que se logró al romper algunas de las ramas?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grâce à la rupture de certaines branches?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birds and four-footed animals and creeping things.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aves, de cuadrúpedos y de reptiles.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oiseaux, des quadrupèdes, et des reptiles.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πετεινῶν καὶ τετραπόδων καὶ ἑρπετῶν.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break that is the communion of the body of Christ?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lo que rompemos que es la comunión del cuerpo de Cristo?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qu’est-ce que nous brisons, qui est la communion du corps du Christ?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bread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pan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pain</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should we not do to Christ?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¿qué no debemos hacerle a Cristo?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 ne devrions-nous pas faire à Christ?</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tempt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tentemos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tentons point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ἐκπειράζωμεν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grafted in.”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yo fuera injertado.»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moi je fusse enté.</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ἐγὼ ἐγκεντρισθῶ.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to whom did Paul command that a wife is not to depart from her husband?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¿a quién le ordenó Pablo que la esposa no se aparte de su marido?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à qui Paul a-t-il ordonné qu’une femme ne se sépare pas de son mari?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the married I command,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unidos en matrimonio, mando,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ceux qui sont mariés, j'ordonne,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γεγαμηκόσιν παραγγέλλω,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we were buried with Jesus through what?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¿fuimos sepultados con Jesús mediante qué?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6:4, par quoi avons-nous été enterrés avec Jésus?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baptism into death,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muerte por el bautismo,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baptême en sa mort,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βαπτίσματος εἰς τὸν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having been reconciled, we shall be what?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una vez reconciliados, ¿qué seremos?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5:10, une fois réconciliés, que serons-nous?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be saved by His life.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seremos salvos por su vida.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serons-nous sauvés par sa vie.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σωθησόμεθα ἐν τῇ ζωῇ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having been justified by faith, what do we have through our Lord Jesus Christ?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habiendo sido justificados por la fe, ¿qué tenemos por medio de nuestro Señor Jesucristo?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 ayant été justifiés par la foi, qu’avons-nous par notre Seigneur Jésus-Christ?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peace with God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paz para con Dios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la paix avec Dieu</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εἰρήνην ἔχομεν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what should we do with it in our ministering?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it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if the unbelieving spouse departs, what happens to the believer?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si el cónyuge incrédulo se marcha, ¿qué le sucede al creyente?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7:15, si le conjoint non croyant s’en va, qu’arrive-t-il au croyant?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brother or a sister is not under bondage in such cases.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está el hermano o la hermana sujeto a servidumbre en semejante caso,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frère ou la soeur ne sont pas liés dans ces cas-là.</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δεδούλωται ὁ ἀδελφὸς ἢ ἡ ἀδελφὴ ἐν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Christ is not risen if what were true?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¿Cristo no ha resucitado si lo que fuera cierto?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Christ n’est pas ressuscité si qu’est-ce qui était vrai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dead do not rise,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morts ne ressuscitent point,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did Paul say about the power?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dijo Pablo acerca del poder?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 dit Paul à propos de la puissance?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know,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conoceré,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connaîtrai,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γνώσομαι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what does the verse declare about the Jew and the Greek in relation to God's righteousness through faith in Jesus Christ?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¿qué declara el versículo acerca del judío y el griego en relación con la justicia de Dios mediante la fe en Jesucristo?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3:22, que déclare le verset à propos du Juif et du Grec par rapport à la justice de Dieu par la foi en Jésus-Christ?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difference;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point de distinction.</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will be called an adulteress when she marries another man under what situation?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será llamada adúltera cuando se case con otro hombre ¿bajo qué situación?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sera traitée d’adultère lorsqu’elle épousera un autre homme, dans quelle situation?</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if, while her husband lives,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en vida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du vivant de son mari,</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ζῶντος τοῦ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in contract to not being for sexual immorality what is the body for?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en contrato de no estar para la inmoralidad sexual ¿para qué sirve el cuerpo?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6:13, par contrat pour ne pas être pour l'immoralité sexuelle, à quoi sert le corps?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after quoting that you shall not muzzle an ox while it treads out the grain, what question did Paul ask?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después de citar que no se pondrá bozal al buey mientras trilla, ¿qué pregunta hizo Pablo?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après avoir cité qu’il ne faut pas museler un bœuf pendant qu’il foule le grain, quelle question Paul a-t-il posé?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oxen God is concerned about?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preocupa Dios por los bueyes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se met-il en peine des boeufs,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τῶν βοῶν μέλει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what is preached about Christ that is in contradiction with saying that there is no resurrection of the dead?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¿qué se predica acerca de Cristo que esté en contradicción con decir que no hay resurrección de los muertos?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12, qu’est-ce qui est prêché au sujet du Christ qui est en contradiction avec l’affirmation qu’il n’y a pas de résurrection des morts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has been raised from the dead,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resucitó de los muertos,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ἐκ νεκρῶν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what should we do without old leaven?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¿qué debemos hacer sin la vieja levadura?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5:8, que devrions-nous faire sans vieux levain?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keep the feast,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celebremos la fiesta,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Célébrons donc la fête,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ἑορτάζωμεν,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will be the result if I follow Jesus as my Lord and believe in my heart that God raised Him from the dead?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¿cuál será el resultado si sigo a Jesús como mi Señor y creo en mi corazón que Dios lo resucitó de entre los muertos?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sera le résultat si je suis Jésus comme mon Seigneur et si je crois dans mon cœur que Dieu l’a ressuscité des morts?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be saved.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serás salvo,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seras sauvé.</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did they rise up to do?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¿para qué se levantaron?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pour quoi se sont-ils levés?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rose up to play.”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levantó a jugar.»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ils se levèrent pour se divertir.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ἀνέστησαν παίζειν.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Lord,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el Señor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pour le Seigneur,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that it would be a great thing if what happens?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sería una gran cosa si ¿qué sucede?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ce serait une grande chose si que se passe-t-il?</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we reap your material things?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cosechemos de vosotros lo material?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moissonnons vos biens temporels.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ἡμεῖς ὑμῶν τὰ σαρκικὰ θερίσομεν;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for how long did Paul want God to receive glory?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¿por cuánto tiempo quería Pablo que Dios recibiera gloria?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pendant combien de temps Paul voulait-il que Dieu reçoive la gloire?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forever.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siècles des siècles,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past finding out?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lo que no se puede descubrir?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impossible à découvrir?</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ways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caminos!,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ses voies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ὁδοὶ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7:22, Paul delights in the law of God according to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7:22, ¿Pablo se deleita en la ley de Dios según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7:22, Paul prend plaisir à la loi de Dieu selon quoi?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inward man.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según el hombre interior,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l'homme intérieur;</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τὸν ἔσω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Name two ministers mentioned by Paul?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¿Nombra dos ministros mencionados por Pablo?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3:5, nommez deux ministres mentionnés par Paul?</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then is Paul, and who is Apollos,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es Pablo, y qué es Apolos?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Qu'est-ce donc qu'Apollos, et qu'est-ce que Paul?</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Ἀπολλῶς; τί δέ ἐστιν Παῦλος;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understanding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entender qué?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comprendre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categories of bodies are described?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categorías de cuerpos se describen?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quelles catégories de corps sont décrites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also celestial bodies and terrestrial bodies;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cuerpos celestiales y cuerpos terrenales;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des corps célestes et des corps terrestres;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σώματα ἐπουράνια, καὶ σώματα ἐπίγεια·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who does Paul want to provoke to jealousy?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 quién quiere provocar Pablo a celos?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qui Paul veut-il provoquer à la jalousie?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are my flesh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mi sangre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de ma race,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τὴν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happens if a man prays or prophesies having his head covered?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¿qué pasa si un hombre ora o profetiza teniendo la cabeza cubierta?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se passe-t-il si un homme prie ou prophétise en ayant la tête couverte?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his head.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being slaves or free?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ser esclavos o libres?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d’être esclaves ou libres?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Jews or Greeks,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Juifs, soit Grecs,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Ἰουδαῖοι εἴτε Ἕλληνες,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customs be paid?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pagar la aduana?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douanes doivent-elles être payées?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customs to whom customs,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impuesto, impuesto;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tribut à qui vous devez le tribut,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 τέλος τὸ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understand all mysteries and all knowledge,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entendiera todos los misterios y todo conocimiento,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science de tous les mystères et toute la connaissance,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εἰδῶ τὰ μυστήρια πάντα καὶ πᾶσαν τὴν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resulted in jusification?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resultó en la justificación?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qu’est-ce qui a abouti à la justification?</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free gift which came from many offenses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don vino a causa de muchas transgresiones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 don gratuit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χάρισμα ἐκ πολλῶν παραπτωμάτων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see that we should not lust after evil things like our fathers did. What have they become for us?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vemos que no debemos codiciar cosas malas como lo hicieron nuestros padres. ¿En qué se han convertido para nosotros?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voyons que nous ne devons pas convoiter de mauvaises choses comme le faisaient nos pères. Que sont-ils devenus pour nous?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became our examples,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Estas cosas sucedieron como ejemplos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 choses sont arrivées pour nous servir d'exemples,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τύποι ἡμῶν ἐγενήθησαν,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in comparison to the best gifts, what did Paul show?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en comparación con los mejores dones, ¿qué mostró Pablo?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par rapport aux meilleurs cadeaux, qu’est-ce que Paul a montré?</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more excellent way.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camino mucho más excelente.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voie par excellence.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ἔτι καθ’ ὑπερβολὴν ὁδὸν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Paul wanted the saints at Rome to do two things for Phoebe. He wanted them to receive her and do what else?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Pablo quería que los santos de Roma hicieran dos cosas por Febe. Quería que la recibieran y ¿qué más?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 Paul voulait que les saints de Rome fassent deux choses pour Phoebé. Il voulait qu'ils la reçoivent et fassent quoi d'autre?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assist her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ayudadla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l'assistiez</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παραστῆτε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those who reign in life will reign through whom?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¿los que reinan en vida reinarán por medio de quién?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ceux qui règnent dans la vie régneront par qui?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what does not happen for many wise according the the flesh, not many mighty, not many noble?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que n’arrive-t-il pas à beaucoup de sages selon la chair, à beaucoup de puissants, à beaucoup de nobles?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called.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avez été appelés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the husband does not have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el marido ¿no tiene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le mari n’a pas quoi?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authority over his own body,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dominio sobre su propio cuerpo,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mari n'a pas autorité sur son propre corps,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ἰδίου σώματος οὐκ ἐξουσιάζει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who shall see?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¿quién verá?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15:21, qui verra?</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He was not announced,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«Aquellos a quienes nunca les fue anunciado acerca de él,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à qui il n'avait point été annoncé</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οὐκ ἀνηγγέλη περὶ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what does Paul ask so that he can be free from his body of death?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¿qué pide Pablo para poder ser libre de su cuerpo de muerte?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que demande Paul pour pouvoir être libéré de son corps de mort?</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deliver me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me librará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me délivrera</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με ῥύσεται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those who are the children of the flesh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los que son hijos de la carne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9:8, ceux qui sont enfants de la chair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not the children of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no son hijos de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enfants de Dieu,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τέκνα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Jesus Christ.)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Jesucristo,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 lui seul.</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what does Moses write which is of the law?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escribe Moisés que es de la ley?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qu’est-ce que Moïse écrit concernant la loi?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righteousness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la justicia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justice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τὴν δικαιοσύνην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if we have been united together in the likeness of His death, what else shall we experience?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si hemos sido unidos en la semejanza de Su muerte, ¿qué más experimentaremos?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si nous avons été unis ensemble à l’image de sa mort, que connaîtrons-nous d’autre?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we also shall be in the likeness of His resurrection,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lo seremos en la de su resurrección;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 serons aussi par la conformité à sa résurrection,</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τῆς ἀναστάσεως ἐσόμεθα·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summary statement tells us if the flesh of fish and let's say birds are the same?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declaración resumida nos dice si la carne de pescado y digamos de aves son iguales?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quelle déclaration résumée nous dit si la chair des poissons et, disons, des oiseaux sont les mêmes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flesh is not the same flesh,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toda carne es la misma carne,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chair n'est pas la même chair;</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πᾶσα σὰρξ ἡ αὐτὴ σάρξ,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God made a covenant to do what with sins of Israel?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¿Dios hizo un pacto para hacer qué con los pecados de Israel?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11:27, Dieu a fait une alliance pour faire quoi avec les péchés d’Israël?</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take away their sins.”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quite sus pecados.»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j'ôterai leurs péchés.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ἀφέλωμαι τὰς ἁμαρτίας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the man thinks he is behaving improperly toward his virgin, it must be, and if what else is the case?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si un hombre se casaba si el hombre pensaba que se estaba comportando inapropiadamente con su virgen, así debe ser, y en caso contrario, ¿cuál es el caso?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avec lui si un homme se mariait si l'homme pensait qu'il se comporte mal envers sa vierge, cela doit être le cas, et si quoi d'autre est-il?</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