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who did Paul send greetings from?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¿de quién envió saludos Pablo?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de qui Paul a-t-il envoyé ses salutations?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Christ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iglesias de Cristo.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Églises de Christ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ἐκκλησίαι πᾶσαι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what were written for our learning?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¿qué se escribieron para nuestro aprendizaje?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qu’est-ce qui a été écrit pour notre instruction?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things were written before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se escribieron antes,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tout ce qui a été écrit d'avance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γὰρ προεγράφη,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what will each of us do before God?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¿qué le daremos cada uno de nosotros a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14:12, que fera chacun de nous devant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give account of himself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cuenta de sí.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compte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ἑαυτοῦ λόγον δώσει.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he does not find?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dice Pablo acerca de su capacidad para determinar cómo hacer lo bueno?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que Paul dit ne pas trouver?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why did Paul make himself a servant to all?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¿por qué Pablo se hizo siervo de todos?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pourquoi Paul s’est-il fait le serviteur de tous?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how to perform what is good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el hacerlo.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κατεργάζεσθαι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more;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al mayor número.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 plus grand nombre.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πλείονας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What can anyone lay?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¿Qué puede poner cualquiera?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que peut-on poser?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other foundation can anyone lay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puede poner otro fundamento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peut poser un autre fondement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γὰρ ἄλλον οὐδεὶς δύναται θεῖναι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addition to being instructed out of the law, what else does the verse highlight that the person is confident about knowing?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además de ser instruido fuera de la ley, ¿qué más resalta el versículo que la persona confía en conocer?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en plus d’être instruit en dehors de la loi, qu’est-ce que le verset souligne d’autre que la personne est sûre de savoir?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know His will,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conoces su voluntad 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connais sa volonté,</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γινώσκεις τὸ θέλημα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two statements are similar to saying that each one has his own gift from God?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dos afirmaciones son similares a decir que cada uno tiene su propio don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quelles sont les deux déclarations similaires à dire que chacun a son propre don de Dieu?</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in this manner and another in that.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a la verdad de un modo, y otro de otro.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l'un d'une manière, l'autre d'une autre.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μὲν οὕτως, ὁ δὲ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commandment is holy and just and good. What else is holy?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el mandamiento es santo, justo y bueno. ¿Qué más es santo?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le commandement est saint, juste et bon. Qu'est-ce qui est sacré d'autre?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the law is holy,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la Ley a la verdad es santa,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donc est sainte,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μὲν νόμος ἅγιος,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will do what us by His power?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¿Dios hará lo que nosotros con Su poder?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6:14, que fera Dieu par sa puissance?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also raise us up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nosotros nos levantará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ressuscitera aussi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ἡμᾶς ἐξεγερεῖ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specifically might increase through someone's lie to God's glory?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específicamente podría aumentar mediante la mentira de alguien para la gloria de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qu’est-ce qui pourrait précisément augmenter la gloire de Dieu à travers le mensonge de quelqu’un?</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truth of God has increased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verdad de Dios abundó para su gloria,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vérité de Dieu éclate davantage pour sa gloire,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ἀλήθεια τοῦ θεοῦ ἐν τῷ ἐμῷ ψεύσματι ἐπερίσσευσεν εἰς τὴν δόξαν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qu'ont reçu nos patriarches?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promesses,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what did Paul consider to be a very small thing?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consideraba Pablo como algo muy pequeño?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qu’est-ce que Paul considère comme une très petite chose?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should be judged by you or by a human court.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el ser juzgado por vosotros o por tribunal humano.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jugé par vous, ou par un tribunal humain.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ὑφ’ ὑμῶν ἀνακριθῶ ἢ ὑπὸ ἀνθρωπίνης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were 4 things the brethren in Corinth were saying that showed there was division among them? (4 points)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¿cuáles eran las cuatro cosas que decían los hermanos en Corinto que mostraban que había división entre ellos? (4 puntos)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quelles étaient les quatre choses que disaient les frères de Corinthe qui montraient qu’il y avait des divisions entre eux ? (4points)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of Paul,” or “I am of Apollos,” or “I am of Cephas,” or “I am of Christ.”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de Pablo», «Yo, de Apolos», «Yo, de Cefas» o «Yo, de Cristo».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je suis de Paul! et moi, d'Apollos! et moi, de Céphas! et moi, de Christ!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μέν εἰμι Παύλου, Ἐγὼ δὲ Ἀπολλῶ, Ἐγὼ δὲ Κηφᾶ, Ἐγὼ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what is the primary reason mentioned for the advantage of the Jew, or what was chiefly entrusted to them?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¿cuál es la razón principal mencionada para el beneficio de los judíos, o qué se les confió principalmente a ellos?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 quelle est la principale raison mentionnée pour l’avantage des Juifs, ou qu’est-ce qui leur a été principalement confié?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Chiefly because to them were committed the oracles of God.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Primero, ciertamente, porque les ha sido confiada la palabra de Dios.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d'abord en ce que les oracles de Dieu leur ont été confiés.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γὰρ ὅτι ἐπιστεύθησαν τὰ λόγια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gave sin the occasion to deceive the author of Romans?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dio ocasión al pecado para engañar al autor de Romanos?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donné au péché l’occasion de tromper l’auteur de Romains?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urged the brethren in Rome to avoid people cause divisions and offenses contrary to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evitar que la gente causara divisiones y ofensas ¿contrario a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a exhorté les frères de Rome à éviter que les gens ne provoquent des divisions et des offenses contrairement à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occasion by the commandment,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commandement,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λαβοῦσα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contrary to the doctrine which you learned,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contra de la doctrina que vosotros habéis aprendido.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préjudice de l'enseignement que vous avez reçu.</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τὴν διδαχὴν ἣν ὑμεῖς ἐμάθετε ποιοῦντας,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since you are zealous for spiritual gifts, what should be the goal?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ya que sois celosos de los dones espirituales, ¿cuál debería ser la meta?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:12, puisque vous êtes zélé pour les dons spirituels, quel devrait être votre objectif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doing what as a mere man?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¿qué estaba haciendo como un simple hombre?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faisait quoi en tant que simple homme?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I say these things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esto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que je dis,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sin shall not have dominion over you because you are under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el pecado no tendrá dominio sobre ti porque estás ¿bajo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le péché ne dominera pas sur vous parce que vous êtes soumis à quoi?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grace.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gracia.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sous la grâce.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formerly compare to people who are fornicators, thieves, covetous, drunkards, revilers, and extortioners.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antiguamente los hermanos de Corinto con las personas que son fornicarios, ladrones, avaros, borrachos, maldicientes y extorsionadores?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comment les frères de Corinthe se comparaient-ils autrefois aux gens qui sont fornicateurs, voleurs, cupides, ivrognes, injurieux et extorqueurs?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were some of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erais algunos de vosotros,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là ce que vous étiez, quelques-uns de vous.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ταῦτά τινες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people won't know hat is being played if what instruments are played without making a distinction in the sounds?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who all run?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¿Dónde corren los atletas?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qui courent tous?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run in a race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corren en el estadio,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courent dans le stade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ἐν σταδίῳ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buy?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compran?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être ceux qui achètent?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possess,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poseyeran,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possédant pas,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κατέχοντες,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from whom does the true Jew not receive priase and from whom does he receive praise?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¿de quién no recibe alabanzas el verdadero judío y de quién recibe alabanzas?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de qui le vrai Juif ne reçoit-il pas de louanges et de qui reçoit-il des louanges?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praise is not from men but from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alabanza del tal no viene de los hombres, sino de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louange de ce Juif ne vient pas des hommes, mais de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ὁ ἔπαινος οὐκ ἐξ ἀνθρώπων ἀλλ’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foolishness?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por necedad?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Christ crucifié est-il une folie?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Greeks foolishness,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los gentiles locura.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folie pour les païens,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ἔθνεσιν δὲ μωρίαν,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3 things in the Holy Spirit is the kingdom of God? (3 points)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3 cosas en el Espíritu Santo es el reino de Dios? (3 puntos)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quelles sont les trois choses dans le Saint-Esprit qui constituent le royaume de Dieu? (3points)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righteousness and peace and joy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justicia, paz y gozo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justice, la paix et la joie,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δικαιοσύνη καὶ εἰρήνη καὶ χαρὰ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specifically blasphemed among the Gentiles because of the Jews?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es específicamente blasfemado entre los gentiles a causa de los judíos?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qu’est-ce qui est spécifiquement blasphémé parmi les Gentils à cause des Juifs?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name of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como está escrito: «El nombre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nom de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ὄνομα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cambió la gente la gloria del Dios incorruptible?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en quoi les gens ont-ils changé la gloire du Dieu incorruptible?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an image made like corruptible man—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imágenes de hombres corruptibles,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images représentant l'homme corruptible,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ὁμοιώματι εἰκόνος φθαρτοῦ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he who prepares to run a race, does to to obtain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el que se dispone a correr una carrera, ¿para obtener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celui qui se prépare à courir une course le fait pour obtenir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they do it to obtain a perishable crown,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a la verdad, para recibir una corona corruptible,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le font pour obtenir une couronne corruptible;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ἐκεῖνοι μὲν οὖν ἵνα φθαρτὸν στέφανον λάβωσιν,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is a characteristic of God's temple?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¿Cuál es una característica del templo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quelle est la caractéristique du temple de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temple of God is holy,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temple de Dieu est saint,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ναὸς τοῦ θεοῦ ἅγιός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to whom did Paul become as without law?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¿para quiénes llegó a ser Pablo como sin ley?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 qui Paul est-il devenu comme sans loi?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without law,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sin Ley,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sans loi,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Paul would come to Rome in what did he say he would come?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Pablo vendría a Roma, en qué dijo que vendría?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viendrait à Rome, en quoi a-t-il dit qu’il viendrait?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in the fullness of the blessing of the gospel of Christ.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llegaré con abundancia de la bendición del evangelio de Cristo.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avec une pleine bénédiction de Christ que j'irai.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πληρώματι εὐλογίας Χριστοῦ ἐλεύσομαι.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 will crush Satan under our feet shortly?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¿quién aplastará a Satanás bajo nuestros pies en breve?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qui écrasera bientôt Satan sous nos pieds?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God of peace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paz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Dieu de paix</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who did Paul, not the Lord, say should not divorce her husband who does not believe if he is willing to live with her?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¿a quién dijo Pablo, y no el Señor, que no debería divorciarse de su marido que no cree si está dispuesto a vivir con ella?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qui, selon Paul, et non le Seigneur, ne devrait pas divorcer de son mari qui ne croit pas s’il est prêt à vivre avec elle?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woman who has a husband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una mujer tiene marido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une femme a un mari</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γυνὴ εἴ τις ἔχει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with only a few exceptions, Paul was thankful that he had done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con sólo unas pocas excepciones, ¿Pablo estaba agradecido por haber hecho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à quelques exceptions près, Paul était reconnaissant d’avoir fait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baptized none of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a ninguno de vosotros he bautizado,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n'ai baptisé aucun de vous,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οὐδένα ὑμῶν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not should we resolve to do instead of judging each other?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no deberíamos resolver hacer en lugar de juzgarnos unos a otros?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devrions-nous pas décider de faire au lieu de nous juger les uns les autres?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put a stumbling block or a cause to fall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poner tropiezo u ocasión de caer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ou une occasion de chute.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τιθέναι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say that he desired for the brethren in Corinth?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dijo Pablo que deseaba para los hermanos de Corinto?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dit vouloir pour les frères de Corinthe?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indeed I could wish you did reign,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ojalá reinarais,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puissiez-vous régner en effet,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ὄφελόν γε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how are God's goodness, forbearance, and longsuffering described that some people might despise?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¿cómo se describen la bondad, la paciencia y la longanimidad de Dios, para que algunas personas lo menosprecian?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comment la bonté, la patience et la longanimité de Dieu sont-elles décrites de sorte que certaines personnes pourraient mépriser?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riches of His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menosprecias las riquezas de su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méprises-tu les richesses de sa</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τοῦ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complete the following quote from this verse: "They have all turned aside; They have together become unprofitable; __ __ __ __ __ __ __ __ __."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completa la siguiente cita de este versículo: "Todos se desviaron, a una se hicieron inútiles; __ __ __ __ __ __ __ __ __ __ __".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3:11-12, complétez la citation suivante de ce verset : « Nul n'est intelligent, Nul ne cherche Dieu; Tous sont égarés, tous sont pervertis; __ __ __ __ __ __ __ __ __ __ __ __.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does good, no, not one.”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haga lo bueno, no hay ni siquiera uno.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 qui fasse le bien, Pas même un seul;</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ποιῶν χρηστότητα, οὐκ ἔστιν ἕως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by whom are you enriched in everything in all utterance and all knowledge?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¿de quién sois enriquecidos en todo, en toda palabra y en todo conocimiento?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par qui êtes-vous enrichi en toutes choses, en toute parole et en toute connaissance?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Him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medio de él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lui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Praise the Lord?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alabe al Señor?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louer le Seigneur?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Gentiles!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gentiles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toutes les nations,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