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what phrase introduces the statement saying that vengeance belongs to God and that He will repay?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¿qué frase introduce la declaración que dice que la venganza es de Dios y que Él pagará?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12:19, quelle phrase introduit la déclaration selon laquelle la vengeance appartient à Dieu et qu’Il la rendra?</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gifts and the calling of God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dones y el llamamiento de Dios.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pas de ses dons et de son appel.</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γὰρ τὰ χαρίσματα καὶ ἡ κλῆσις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where is Christ now that he is risen?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¿dónde está Cristo ahora que ha resucitado?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8:34, où est le Christ maintenant qu’il est ressuscité?</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even at the right hand of God,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además está a la diestra de Dios,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à la droite de Dieu,</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καί ἐστιν ἐν δεξιᾷ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5:6, Paul asked a question about a little leaven leavens the whole lump.  What did he ask?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5:6, Pablo hizo una pregunta acerca de un poco de levadura fermenta toda la masa. ¿Qué preguntó?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5:6, Paul a posé une question à propos d’un peu de levain pour faire lever toute la pâte. Qu'a-t-il demandé?</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know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¿Acaso no sabéis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οἴδατε ὅτι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a question is asked to point out something that is difficult for people to do who have not believed on the name of the Lord. What is this something?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se hace una pregunta para señalar algo que es difícil de hacer para las personas que no han creído en el nombre del Señor. ¿Qué es este algo?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10:14, une question est posée pour souligner quelque chose qui est difficile à faire pour les personnes qui n’ont pas cru au nom du Seigneur. Qu'est-ce que c'est que quelque chose?</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then shall they call on Him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pues, invocarán a aquel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donc invoqueront-ils celui</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οὖν ἐπικαλέσωνται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 how important is it that Christ died for our sins according to the Scriptures?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 ¿qué importancia tiene que Cristo murió por nuestros pecados según las Escrituras?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 dans quelle mesure est-il important que Christ soit mort pour nos péchés selon les Écritures ?</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first of all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asimismo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avant tout,</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πρώτοις,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7:38, who does well?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7:38, ¿a quién le va bien?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7:38, qui fait le bien?</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written,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escrito está: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est écrit:</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γέγραπται γάρ·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he who gives her in marriage does well,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el que la da en casamiento hace bien,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celui qui marie sa fille fait bien,</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καὶ ὁ γαμίζων τὴν παρθένον ἑαυτοῦ καλῶς ποιεῖ,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9:11, Paul said it is a great thing if we reap your material things if Paul and Barnabas had done what?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9:11, Pablo dijo que sería una gran cosa si cosechamos nuestras cosas materiales, si Pablo y Bernabé hubieran hecho ¿qué?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9:11, Paul a dit que c'était une grande chose si nous récoltions vos biens matériels si Paul et Barnabas avaient fait quoi?</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we have sown spiritual things for you,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nosotros sembramos entre vosotros lo espiritual,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nous avons semé parmi vous les biens spirituels,</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ἡμεῖς ὑμῖν τὰ πνευματικὰ ἐσπείραμεν,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16:4, what did Priscilla and Aquila do for Paul's life?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16:4, ¿qué hicieron Priscila y Aquila por la vida de Pablo?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16:4, qu’ont fait Priscille et Aquilas pour la vie de Paul?</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risked their own necks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expusieron su vida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ont exposé leur tête</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ἑαυτῶν τράχηλον ὑπέθηκαν,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14:4, a question is asked to indicate that we should not do a specific thing to another's servant. What phrase from the question indicates what we should not do?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14:4, se hace una pregunta para indicar que no debemos hacerle una cosa específica al siervo de otro. ¿Qué frase de la pregunta indica lo que no debemos hacer?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14:4, une question est posée pour indiquer que nous ne devons pas faire une chose spécifique au serviteur d’autrui. Quelle phrase de la question indique ce que nous ne devrions pas faire?</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you to judge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quién eres, que juzgas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es-tu, toi qui juges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τίς εἶ ὁ κρίνων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14:16, what words are used to indicate we should prevent our good to be spoken of as evil?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14:16, ¿qué palabras se usan para indicar que debemos evitar que se hable de nuestro bien como malo?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14:16, en ce qui concerne la calomnie, quel est le privilège que vous ne devriez pas laisser passer?</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do not let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deis, pues, lugar a que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soit pas un sujet</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οὖν ὑμῶν τὸ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7:20, what does Paul say about his involvement in the actions that he doesn't want to do?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7:20, ¿qué dice Pablo acerca de su participación en las acciones que no quiere hacer?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7:20, que dit Paul à propos de son implication dans les actions qu’il ne veut pas faire?</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4:14, if those who are of the law are heirs, what happens in addition to faith being made void?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4:14, si los que son de la ley son herederos, ¿qué pasa además de que se anula la fe?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4:14, si ceux qui sont de la loi sont héritiers, qu’arrive-t-il en plus de l’annulation de la foi?</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no longer I who do it,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no lo hago yo,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plus moi qui le fais,</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οὐκέτι ἐγὼ κατεργάζομαι αὐτὸ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11:26, how often do we proclaim the Lord's death?  Be specific.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11:26, ¿con qué frecuencia proclamamos la muerte del Señor? Se específico.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11:26, à quelle fréquence proclamons-nous la mort du Seigneur ? Être spécifique.</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often as you eat this bread and drink this cup,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pues, todas las veces que comáis este pan y bebáis esta copa,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toutes les fois que vous mangez ce pain et que vous buvez cette coupe,</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ὁσάκις γὰρ ἐὰν ἐσθίητε τὸν ἄρτον τοῦτον καὶ τὸ ποτήριον πίνητε,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14:20,we should not destroy the work of God for what?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14:20, ¿no debemos destruir la obra de Dios para qué?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14:20, pourquoi ne devrions-nous pas détruire l’œuvre de Dieu?</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sake of food.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 la comida.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un aliment,</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ἕνεκεν βρώματος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 in whom is Paul's apostleship?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 ¿en quién está el apostolado de Pablo?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 en qui est l’apostolat de Paul?</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Lord.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Señor.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 Seigneur.</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what happened because of unbelief?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¿qué pasó a causa de la incredulidad?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11:20, que s’est-il passé à cause de l’incrédulité?</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were broken off,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fueron desgajadas,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Cela est vrai; elles ont été retranchées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ἐξεκλάσθησαν,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2:13, How do we speak of these things?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2:13, ¿Cómo hablamos de estas cosas?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2:13, comment parlons-nous de ces choses?</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promise made of no effect,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anulada la promesa.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la promesse est anéantie,</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κατήργηται ἡ ἐπαγγελία·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in words which man’s wisdom teaches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con palabras enseñadas por la sabiduría humana,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avec des discours qu'enseigne la sagesse humaine,</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ἐν διδακτοῖς ἀνθρωπίνης σοφίας λόγοις,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 Through whom did God promise the Holy Scriptures in the New Testament?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 ¿A través de quién prometió Dios las Sagradas Escrituras en el Nuevo Testamento?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 par qui Dieu a-t-il promis les Saintes Écritures dans le Nouveau Testament?</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His prophets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sus profetas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ses prophètes</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τῶν προφητῶν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14:35, women should ask their own husbands at home if what is true?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14:35, las mujeres deben preguntar en casa a sus propios maridos si ¿qué es verdad?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35, les femmes devraient demander à leur propre mari à la maison si ce qui est vrai ?</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they want to learn something,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quieren aprender algo,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elles veulent s'instruire sur quelque chose,</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 μαθεῖν θέλουσιν,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9:16, It is God who shows mercy and not he who does what two things?  (2 points)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9:16, ¿Es Dios quien tiene misericordia y no el que hace qué dos cosas? (2 puntos)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9:16, c'est Dieu qui fait miséricorde et non celui qui fait, quelles sont les deux choses? (2 points)</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it is not of him who wills, nor of him who runs, but of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no depende del que quiere, ni del que corre, sino de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cela ne dépend ni de celui qui veut, ni de celui qui court,</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οὖν οὐ τοῦ θέλοντος οὐδὲ τοῦ τρέχοντος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7:19, how important is keeping the commandments of God?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7:19, ¿qué importancia tiene guardar los mandamientos de Dios?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7:19, quelle est l’importance de respecter les commandements de Dieu?</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what matters.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importa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tout.</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2:23, what does Paul ask those who make their boast in the law?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2:23, ¿qué les pregunta Pablo a los que se jactan de la ley?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2:23, que demande Paul à ceux qui se vantent de la loi?</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 what does God's grace do for you in everything?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 ¿qué hace la gracia de Dios por ti en todo?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que fait la grâce de Dieu pour vous en toute chose?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dishonor God through breaking the law?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infracción de la Ley deshonras a Dios?,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déshonores Dieu par la transgression de la loi!</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παραβάσεως τοῦ νόμου τὸν θεὸν ἀτιμάζεις;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15:6, Paul's desire is that with one mind and one mouth we do what with whom of our Lord Jesus Christ.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15:6, el deseo de Pablo es que con una sola mente y una sola boca hagamos qué y quién de nuestro Señor Jesucristo.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15:6, le désir de Paul est que, d’un seul esprit et d’une seule bouche, nous fassions quoi avec qui de notre Seigneur Jésus-Christ.</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glorify the God and Father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glorifiquéis al Dios y Padre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glorifiiez le Dieu et Père</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δοξάζητε τὸν θεὸν καὶ πατέρα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15:19, what two types of things had Paul done by the power of the Spirit of God?  (2 points)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15:19, ¿qué dos tipos de cosas había hecho Pablo por el poder del Espíritu de Dios? (2 puntos)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15:19, quels sont les deux types de choses que Paul a fait par la puissance de l’Esprit de Dieu? (2 points)</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mighty signs and wonders,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potencia de señales y prodigios,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puissance des miracles et des prodiges,</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δυνάμει σημείων καὶ τεράτων,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14:32, what are subject to the prophets?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14:32, ¿a qué están sujetos los profetas?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:32, qu’est-ce qui est soumis aux prophètes ?</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spirits of the prophets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espíritus de los profetas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esprits des prophètes</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πνεύματα προφητῶν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9:33, who will not be put to shame?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9:33, ¿quién no será avergonzado?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9:33, qui ne sera pas couvert de honte?</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whoever believes on Him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que crea en él,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celui qui croit en lui</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πιστεύων ἐπ’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6:2, Paul asked if we did not knew something. What did he ask?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6:2, Pablo preguntó si no sabíamos algo. ¿Qué preguntó?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6:2, Paul a demandé si nous ne savions pas quelque chose. Qu'a-t-il demandé?</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were enriched in everything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habéis sido enriquecidos en todo,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avez été comblés de toutes les richesses</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ἐν παντὶ ἐπλουτίσθητε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saints will judge the world?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los santos han de juzgar al mundo?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les saints jugeront le monde?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οἱ ἅγιοι τὸν κόσμον κρινοῦσιν;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13:5, what should you do not only because of wrath but also for conscience' sake?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13:5, ¿qué debes hacer no sólo por ira sino también por motivos de conciencia?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13:5, que devez-vous faire non seulement à cause de la colère, mais aussi par souci de conscience?</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you must be subject,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es necesario estarle sujetos,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donc nécessaire d'être soumis,</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 ἀνάγκη ὑποτάσσεσθαι,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for whom does the Spirit Himself intercede?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¿por quién intercede el Espíritu mismo?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8:27, pour qui l’Esprit lui-même intercède-t-il?</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saints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los santos.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faveur des saints.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ἁγίων.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 Paul said he could not speak to them as to what?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 Pablo dijo que no podía hablarles ¿de qué?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 Paul a dit qu’il ne pouvait pas leur parler de quoi?</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to spiritual people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 espirituales,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comme à des hommes spirituels</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πνευματικοῖς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3:23, what two actions have all humans done in relation to the glory of God?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3:23, ¿qué dos acciones han realizado todos los humanos en relación con la gloria de Dios?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3:23, quelles sont les deux actions que tous les humains ont faites en relation avec la gloire de Dieu?</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sinned and fall short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pecaron y están destituidos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péché et sont privés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ἥμαρτον καὶ ὑστεροῦνται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15:49, we shall also bear the image of the heavenly Man as we have what?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15:49, ¿también llevaremos la imagen del Hombre celestial como tenemos qué?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:49, nous porterons aussi l’image de l’Homme céleste comme nous l’avons quoi ?</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 what do people do who are weak?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 ¿qué hacen las personas débiles?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 que font les gens faibles?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as we have borne the image of the man of dust,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así como hemos traído la imagen del terrenal,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 même que nous avons porté l'image du terrestre,</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καθὼς ἐφορέσαμεν τὴν εἰκόνα τοῦ χοϊκοῦ,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15:18, Paul dared not to speak of what Christ has not accomplished through him in what two ways? (2 points)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15:18, ¿Pablo no se atrevió a hablar de lo que Cristo no ha logrado a través de él? ¿De qué dos maneras? (2 puntos)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15:18, Paul n’a pas osé parler de ce que Christ n’a pas accompli à travers lui, de quelles deux manières? (2 points)</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word and deed,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he hecho de palabra y de obra,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parole et par les actes,</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λόγῳ καὶ ἔργῳ,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16:26, why was the mystery made manifest?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16:26, ¿por qué se manifestó el misterio?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16:26, pourquoi le mystère s’est-il manifesté?</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obedience to the faith—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obedezcan a la fe,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qu'elles obéissent à la foi,</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11:19, what did Paul say could be done for those who are approved?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11:19, ¿qué dijo Pablo que se podía hacer por aquellos que eran aprobados?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11:19, selon Paul, qu’est-ce qui pourrait être fait pour ceux qui sont approuvés?</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may be recognized among you.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 pongan de manifiesto entre vosotros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soient reconnus comme tels au milieu de vous. -</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φανεροὶ γένωνται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11:20, where did the brethren in Corinth come together?  Be specific.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one place,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ἐπὶ τὸ αὐτὸ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death will be swallowed up in victory when this corruptible has done what?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¿la muerte será devorada en victoria cuando este corruptible haya hecho qué?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:54, la mort sera engloutie dans la victoire lorsque ce corruptible aura fait quoi ?</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eats only vegetables.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sólo come legumbres.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mange que des légumes.</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λάχανα ἐσθίει.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put on incorruption,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haya vestido de incorrupción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aura revêtu l'incorruptibilité,</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ἐνδύσηται ἀφθαρσίαν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 Paul express his desire to be encouraged by the mutual faith of whom?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 ¿Pablo expresa su deseo de ser animado por la fe mutua de quién?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 Paul exprime son désir d’être encouragé par la foi mutuelle de qui?</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both of you and me.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nos es común a vosotros y a mí.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nous est commune, à vous et à moi.</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ὑμῶν τε καὶ ἐμοῦ.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on whom is the person in authority supposed to execute wrath?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¿sobre quién se supone que la persona con autoridad debe ejecutar ira?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contre qui la personne en position d’autorité est-elle censée exercer sa colère?</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him who practices evil.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hace lo malo.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punir celui qui fait le mal.</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κακὸν πράσσοντι.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16:7, what does Paul what to do with the brethren in Corinth?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16:7, ¿qué hace Pablo con los hermanos en Corinto?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7, que doit faire Paul avec les frères de Corinthe ?</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hope to stay a while with you,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espero estar con vosotros algún tiempo,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j'espère demeurer quelque temps auprès de vous,</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ἐλπίζω γὰρ χρόνον τινὰ ἐπιμεῖναι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7:40, who judges that a widow is happier if she remains as she is?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7:40, ¿quién juzga que una viuda es más feliz si permanece como está?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7:40, qui juge qu’une veuve est plus heureuse si elle reste telle qu’elle est?</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my judgment—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 mi juicio,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suivant mon avis.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τὴν ἐμὴν γνώμην,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15:19, If in this life only we have hope in Christ, what is the result?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15:19, si en esta vida sólo tenemos esperanza en Cristo, ¿cuál es el resultado?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:19, si dans cette vie seulement nous avons l’espérance en Christ, quel en sera le résultat ?</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6:7, two questions are asked to help us understand what we should do instead of taking one another to law. What question is asked in addition to saying why do you not rather accept wrong?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6:7, se hacen dos preguntas para ayudarnos a comprender qué debemos hacer en lugar de demandarnos unos a otros. ¿Qué pregunta se hace además de decir por qué no prefieres aceptar lo malo?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6:7, deux questions sont posées pour nous aider à comprendre ce que nous devrions faire au lieu de nous engager mutuellement dans des poursuites judiciaires. Quelle question est posée en plus de dire pourquoi n'acceptez-vous pas plutôt le mal?</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of all men the most pitiable.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los más dignos de lástima de todos los hombres.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les plus malheureux de tous les hommes.</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ἐλεεινότεροι πάντων ἀνθρώπων ἐσμέν.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 according to what did Christ rise again the third day?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 ¿según qué resucitó Cristo al tercer día?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 selon quoi Christ est-il ressuscité le troisième jour ?</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Scriptures,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las Escrituras;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les Écritures;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τὰς γραφάς,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5:15, ¿cómo abundaron la gracia y el don de Dios para muchos?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gracia de un solo hombre, Jesucristo.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Why do you not rather let yourselves be cheated?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no sufrís más bien el ser defraudados?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ne vous laissez-vous pas plutôt dépouiller?</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τί οὐχὶ μᾶλλον ἀποστερεῖσθε;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7:5, what should not be done except with consent for a time for fasting and prayer?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7:5, ¿qué no se debe hacer excepto con el consentimiento de un tiempo de ayuno y oración?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7:5, que ne faut-il pas faire sans le consentement d’un temps de jeûne et de prière?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deprive one another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neguéis el uno al otro,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vous privez point l'un de l'autre,</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ἀποστερεῖτε ἀλλήλους,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who can say that Jesus is Lord without the Holy Spirit?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¿quién puede decir que Jesús es el Señor sin el Espíritu Santo?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qui peut dire que Jésus est Seigneur sans le Saint-Esprit?</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 one can say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tampoco nadie puede exclamar: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nul ne peut dire:</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οὐδεὶς δύναται εἰπεῖν·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5:11, through whom do we also rejoice in God?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5:11, ¿mediante quién también nos regocijamos en Dios?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5:11, par qui nous réjouissons-nous aussi en Dieu?</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our Lord Jesus Christ,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Señor nuestro Jesucristo,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notre Seigneur Jésus Christ,</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16:12, what did the beloved Parsis do?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16:12, ¿qué hizo el amado parsis?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16:12, qu’a fait le bien-aimé Parsis?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labored much in the Lord.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tanto ha trabajado en el Señor.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 beaucoup travaillé pour le Seigneur.</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ἥτις πολλὰ ἐκοπίασεν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9:24, what did Paul ask about the fact that many people run a race but only one receives a prize?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9:24, ¿qué preguntó Pablo sobre el hecho de que muchas personas corren una carrera pero solo una recibe premio?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9:24, qu’a demandé Paul à propos du fait que de nombreuses personnes participent à une course mais qu’un seul reçoit un prix?</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know that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sabéis que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 que</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οἴδατε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Paul asks how can people call on whom?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Pablo pregunta ¿cómo puede la gente invocar a quién?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10:14, Paul demande comment les gens peuvent-ils invoquer qui?</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whom they have not believed?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cual no han creído?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qui ils n'ont pas cru?</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ὃν οὐκ ἐπίστευσαν;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14:13, in whose way should we not put a stumbling block?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14:13, ¿en el camino de quién no debemos poner tropiezo?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14:13, dans quelle direction ne devrions-nous pas mettre une pierre d’achoppement?</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our brother’s way.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hermano.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ne rien faire qui soit pour votre frère</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ἀδελφῷ ἢ σκάνδαλον.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12:31, what should we do about the best gifts?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12:31, ¿qué debemos hacer con los mejores regalos?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12:31, que devrions-nous faire concernant les meilleurs cadeaux?</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earnestly desire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Procurad, sin embargo,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Aspirez aux</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ζηλοῦτε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7:13, a rhetorical question is asked to emphasize that it was not the law that caused death to the author of Romans.  What is this question?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7:13, se hace una pregunta retórica para enfatizar que no fue la ley la que causó la muerte al autor de Romanos. ¿Cuál es esta pregunta?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7:13, une question rhétorique est posée pour souligner que ce n’est pas la loi qui a causé la mort de l’auteur de Romains. Quelle est cette question?</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then what is good become death to me?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¿lo que es bueno vino a ser muerte para mí?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qui est bon a-t-il donc été pour moi une cause de mort?</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οὖν ἀγαθὸν ἐμοὶ ἐγένετο θάνατος;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3:22, what is the means by which righteousness from God comes upon all who believe?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3:22, ¿cuál es el medio por el cual la justicia de Dios viene a todos los que creen?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3:22, quel est le moyen par lequel la justice de Dieu vient sur tous ceux qui croient?</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faith in Jesus Christ,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medio de la fe en Jesucristo,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foi en Jésus Christ</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πίστεως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6:16, what question is asked about the fact that he who is joined to a harlot is one body with her?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6:16, ¿qué pregunta se hace sobre el hecho de que el que se une a una ramera es un solo cuerpo con ella?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6:16, quelle question est posée sur le fait que celui qui s’attache à une prostituée ne fait qu’un avec elle?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8:15, what Spirit did you receive? Be specific.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8:15, ¿qué Espíritu recibiste? Sea específico.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8:15, quel Esprit avez-vous reçu? Soyez précis.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you received the Spirit of adoption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habéis recibido el Espíritu de adopción,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vous avez reçu un Esprit d'adoption,</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ἐλάβετε πνεῦμα υἱοθεσίας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2:15, Who is rightly judged by no one?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2:15, ¿quién es juzgado con justicia por nadie?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2:15, qui n’est jugé à juste titre par personne?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he himself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que él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 n'est lui-</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αὐτὸς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in stead of setting your mind on high things, what should you do?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en lugar de poner la mente en cosas altivas, ¿qué debes hacer?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12:16, au lieu de penser à des choses élevées, que devriez-vous faire?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associate with the humble.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asociaos con los humildes.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laissez-vous attirer par ce qui est humble.</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τοῖς ταπεινοῖς συναπαγόμενοι.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14:11, what words are quoted to show that God is serious that every knee shall bow to Him?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14:11, ¿qué palabras se citan para mostrar que Dios realmente quiere que toda rodilla se doble ante Él?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14:11, quels mots sont cités pour montrer que Dieu prend au sérieux le fait que tout genou fléchira devant lui?</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written: “As I live, says the Lord,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escrito está: «Vivo yo, dice el Señor,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est écrit: Je suis vivant, dit le Seigneur,</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γέγραπται γάρ· Ζῶ ἐγώ, λέγει κύριος,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1:19, Why does the scripture say that people are without excuse for not knowing God's invisible attributes?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1:19, ¿por qué las Escrituras dicen que las personas no tienen excusa para no conocer los atributos invisibles de Dios?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1:19, pourquoi l'Écriture dit-elle que les gens n'ont aucune excuse pour ne pas connaître les attributs invisibles de Dieu?</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has shown it to them.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Dios se lo manifestó: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le leur ayant fait connaître.</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θεὸς γὰρ αὐτοῖς ἐφανέρωσεν.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you not know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no sabéis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οὐκ οἴδατε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12:17, Paul asked where would be the hearing be if what were the case?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12:17, Pablo preguntó dónde sería la audiencia si así fuera el caso.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12:17, Paul a demandé où aurait lieu l’audience si quel était le cas?</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whole body were an eye,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todo el cuerpo fuera ojo,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tout le corps était oeil,</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ὅλον τὸ σῶμα ὀφθαλμός,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16:23 who was the treasurer of the city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16:23 quién era el tesorero de la ciudad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16:23, qui était le trésorier de la ville</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Erastus,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Erasto,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Éraste,</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Ἔραστος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16:11, who was Paul's countryman?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16:11, ¿quién era compatriota de Pablo?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16:11, qui était le compatriote de Paul?</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Herodion,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Herodión,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Hérodion,</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Ἡρῳδίωνα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14:4, to his own master a servant does what?  list 2 possible things.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14:4, ¿qué le hace el siervo a su propio amo? enumera 2 cosas posibles.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14:4, que fait un serviteur envers son propre maître? énumérez 2 choses possibles.</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stands or falls.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 en pie, o cae;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se tient debout, ou s'il tombe,</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στήκει ἢ πίπτει·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3:15, When will  anyone suffer loss?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3:15, ¿cuándo sufrirá alguien pérdida?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3:15, quand quelqu’un subira-t-il une perte?</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anyone’s work is burned,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la obra de alguno se quema,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l'oeuvre de quelqu'un est consumée,</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τινος τὸ ἔργον κατακαήσεται,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3:5, speaking as a man, what did Paul say some people might conclude since our unrighteousness demonstrates the righteousness of God?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3:5, hablando como hombre, ¿qué dijo Pablo que algunas personas podrían concluir, ya que nuestra injusticia demuestra la justicia de Dios?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3:5, parlant en tant qu’homme, selon Paul, que pourraient conclure certaines personnes puisque notre injustice démontre la justice de Dieu?</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16:24, what is the final word of this book?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16:24, ¿cuál es la última palabra de este libro?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Amen.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Amén.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 Of whom did Paul declare testimony?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 ¿De quién declaró Pablo testimonio?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 de qui Paul a-t-il rendu témoignage?</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declaring to you the testimony of God.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anunciaros el testimonio de Dios,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je suis allé vous annoncer le témoignage de Dieu.</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καταγγέλλων ὑμῖν τὸ μαρτύριον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16:3, what will Paul do with the person or people the brethren in Corinth approve by their letters?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16:3, ¿qué hará Pablo con la persona o personas que los hermanos de Corinto aprueban en sus cartas?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:3, que fera Paul de la ou des personnes que les frères de Corinthe approuveront par leurs lettres ?</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will send to bear your gift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enviaré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j'enverrai avec des lettres, pour porter vos libéralités</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τούτους πέμψω ἀπενεγκεῖν τὴν χάριν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15:42, how is the body sown?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15:42, ¿cómo se siembra el cuerpo?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:42, comment le corps est-il semé ?</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body is sown in corruption,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siembra en corrupción,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corps est semé corruptible;</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σπείρεται ἐν φθορᾷ,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15:7, who saw Christ after James?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15:7, ¿quién vio a Cristo después de Santiago?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:7, qui a vu Christ après Jacques ?</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by all the apostles.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después a todos los apóstoles.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à tous les apôtres.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εἶτα τοῖς ἀποστόλοις πᾶσιν·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we say? Is God unjust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diremos? ¿Será injusto Dios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dirons-nous? Dieu est-il injuste</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ἐροῦμεν; μὴ ἄδικος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God's ways are past what?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¿los caminos de Dios ya pasaron de qué?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11:33, les voies de Dieu ont dépassé quoi?</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past finding out!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 inescrutables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incompréhensibles! Car</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ἀνεξιχνίαστοι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4:10, in contrast to the apostles being dishonored, how are the brethren in Corinth?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4:10, a diferencia de la deshonra de los apóstoles, ¿cómo son los hermanos en Corinto?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4:10, contrairement aux apôtres qui sont déshonorés, comment vont les frères de Corinthe?</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distinguished, but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vosotros sois honorables,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êtes honorés,</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ὑμεῖς ἔνδοξοι,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7:23, Paul sees another law in his members, what is is warring agains?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7:23, Pablo ve otra ley en sus miembros, ¿contra qué está en guerra?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7:23, Paul voit une autre loi dans ses membres, contre quoi est-il en guerre?</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warring against the law of my mind,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 rebela contra la ley de mi mente,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lutte contre la loi de mon entendement,</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ἀντιστρατευόμενον τῷ νόμῳ τοῦ νοός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12:14, in fact the body is not one member but what?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12:14, en realidad el cuerpo no es un solo miembro pero ¿qué?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12:14, en fait le corps n’est pas un seul membre mais quoi?</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many.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muchos.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il est formé de plusieurs membres.</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πολλά.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what does Paul say Moses writes is a reward for those who obey the law?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¿qué dice Pablo que lo que escribe Moisés es una recompensa para los que obedecen la ley?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10:5, selon Paul, qu’est-ce que Moïse écrit comme récompense pour ceux qui obéissent à la loi?</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live by them.”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vivirá por ellas.»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pratique vivra par elles.</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ζήσεται ἐν αὐτῇ.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8:6, what words are used to describe the connection between the Father and us?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8:6, ¿qué palabras se usan para describir la conexión entre el Padre y nosotros?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8:6, quels mots sont utilisés pour décrire le lien entre le Père et nous?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15:24, what reason did Paul give for wanting to stop in Rome on his way to Spain in addition to seeing them?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15:24, ¿qué razón dio Pablo para querer detenerse en Roma en su camino a España además de verlos?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15:24, quelle raison Paul a-t-il donnée pour vouloir s’arrêter à Rome avant de se rendre en Espagne en plus de les voir?</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 be helped on my way there by you,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ser encaminado hacia allá por vosotros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y être accompagné par vous,</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ὑφ’ ὑμῶν προπεμφθῆναι ἐκεῖ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4:5, what is the faith of the one who does not work but believes on Him who justifies the ungodly accounted for?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4:5, ¿cuál es la fe del que no trabaja, sino que cree en Aquel que justifica a los impíos?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4:5, quelle est la foi de celui qui ne travaille pas mais croit en Celui qui justifie les impies?</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his faith is accounted for righteousness,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 fe le es contada por justicia.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 foi lui est imputée à justice.</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λογίζεται ἡ πίστις αὐτοῦ εἰς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8:5, what does Paul call the things whether in heaven or on earth that might be called gods or lords?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8:5, ¿cómo llama Pablo a las cosas que están en el cielo o en la tierra que podrían llamarse dioses o señores?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8:5, comment Paul appelle-t-il les choses que l’on pourrait appeler dieux ou seigneurs, que ce soit au ciel ou sur terre?</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even if there are so-called gods,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haya algunos que se llamen dioses,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s'il est des êtres qui sont appelés dieux,</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εἴπερ εἰσὶν λεγόμενοι θεοὶ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2:24, what specifically happens to "the name of God" among the Gentiles due to the Jews' behavior, as it is written in the prophets?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2:24, ¿qué sucede específicamente con "el nombre de Dios" entre los gentiles debido al comportamiento de los judíos, como está escrito en los profetas?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2:24, qu’arrive-t-il spécifiquement au « nom de Dieu » parmi les Gentils en raison du comportement des Juifs, comme il est écrit dans les prophètes?</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blasphemed among the Gentiles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blasfemado entre los gentiles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blasphémé parmi les païens, comme cela est écrit.</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βλασφημεῖται ἐν τοῖς ἔθνεσιν, καθὼς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5:15, what abounded to many in addition to the gift of God?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5:15, ¿qué abundaba a muchos además de lo dado por Dios?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5:15, qu’est-ce qui a été abondant pour beaucoup en plus du don de Dieu?</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much more the grace of God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gracia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plus forte raison la grâce de Dieu</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πολλῷ μᾶλλον ἡ χάρις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 for Him;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para quien nosotros existimos;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pour qui nous sommes,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ἡμεῖς εἰς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7:17, what should a person do as God has distributed to each one and as the Lord has called each one?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7:17, ¿qué debe hacer una persona según Dios ha distribuido a cada uno y como el Señor ha llamado a cada uno?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7:17, que doit faire une personne comme Dieu l’a distribué à chacun et comme le Seigneur l’a appelé à chacun?</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let him walk.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cada uno viva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Seulement, que chacun marche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περιπατείτω·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how are you supposed to think instead of more highly of yourself than you ought to think?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¿cómo se supone que debes pensar de ti mismo más alto de lo que deberías pensar?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comment êtes-vous censé avoir une opinion de vous-même plutôt que plus haute que vous ne devriez le penser?</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think soberly,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piense de sí con cordura,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de revêtir des sentiments modestes,</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φρονεῖν εἰς τὸ σωφρονεῖν,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15:13, Christ is not risen if what were true?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15:13, ¿Cristo no ha resucitado si lo que fuera cierto?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:13, Christ n’est pas ressuscité si qu’est-ce qui était vrai ?</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there is no resurrection of the dead,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no hay resurrección de muertos,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n'y a point de résurrection des morts,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ἀνάστασις νεκρῶν οὐκ ἔστιν,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1:15, what was Paul thankful that he had baptized very few people in Corinth?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1:15, ¿de qué estaba agradecido Pablo por haber bautizado a muy pocas personas en Corinto?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1:15, pourquoi Paul était-il reconnaissant d’avoir baptisé très peu de personnes à Corinthe?</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anyone should say that I had baptized in my own name.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ninguno diga que fue bautizado en mi nombre.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personne ne dise que vous avez été baptisés en mon nom.</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μή τις εἴπῃ ὅτι εἰς τὸ ἐμὸν ὄνομα ἐβαπτίσθητε·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11:29, what two things are irrevocable?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11:29, ¿qué dos cosas son irrevocables?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11:29, quelles sont les deux choses qui sont irrévocables?</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