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 become an apostle?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llegó a ser apóstol Pablo?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Paul est-il devenu apôtre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by the grace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la gracia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χάριτι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have Gentiles received from the people of Jerusalem?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han recibido los gentiles del pueblo de Jerusalén?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qu’est-ce que les Gentils ont reçu des habitants de Jérusalem?</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Gentiles have been partakers of their spiritual things,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los gentiles han sido hechos partícipes de sus bienes espirituales,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païens ont eu part à leurs avantages spirituels,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τοῖς πνευματικοῖς αὐτῶν ἐκοινώνησαν τὰ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Christ died for our sins according to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¿Cristo murió por nuestros pecados según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 Christ est mort pour nos péchés, selon quoi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how does Paul respond to the question of whether Jews are better than he and his followers?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¿cómo responde Pablo a la pregunta de si los judíos son mejores que él y sus seguidores?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comment Paul répond-il à la question de savoir si les Juifs sont meilleurs que lui et ses disciples?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at all.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Nullement.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Christ was raised from the dead by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¿Cristo resucitó de entre los muertos por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par quoi Christ est-il ressuscité des morts?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glory of the Father,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del Padre,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du Père,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δόξης τοῦ πατρός,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we who have what are eagerly waiting for the redemption of our body?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¿nosotros que tenemos lo que esperamos ansiosamente la redención de nuestro cuerpo?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quoi, attendons avec impatience la rédemption de notre corps?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that, but we also who have the firstfruits of the Spirit, even we ourselves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ella, sino que también nosotros mismos, que tenemos las primicias del Espíritu, nosotros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n'est pas elle seulement; mais nous aussi, qui avons les prémices de l'Esprit,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αὐτοὶ τὴν ἀπαρχὴν τοῦ πνεύματος ἔχοντες ἡμεῖς καὶ αὐτοὶ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specific act does the verse highlight one should not do, as preached by the one who teaches others?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acto específico resalta el versículo que uno no debe hacer, como lo predica el que enseña a otros?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quel acte spécifique le verset souligne-t-il qu’il ne faut pas faire, comme le prêche celui qui enseigne aux autres?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preach that a man should not steal,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predicas que no se ha de robar,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prêches de ne pas dérober,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κηρύσσων μὴ κλέπτειν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condition is given for the uncircumcised man to judge the circumcised who, with the written code and circumcision, is a transgressor of the law?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¿qué condición se da para que el incircunciso juzgue al circuncidado que, con el código escrito y la circuncisión, es transgresor de la ley?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quelle condition est posée pour que l’incirconcis juge le circoncis qui, avec le code écrit et la circoncision, est un transgresseur de la loi?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fulfills the law,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guarda perfectamente la Ley,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accomplit la loi,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νόμον τελοῦσα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what happens to a person who doubts and eats?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¿qué le sucede a una persona que duda y come?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qu’arrive-t-il à celui qui doute et mange?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condemned if he eats,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condena a sí mismo,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sujet de ce qu'il mange est condamné,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φάγῃ κατακέκριται,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Name 3 things that Paul said are among the Corinthians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Nombre 3 cosas que dijo Pablo están entre los corintios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nommez 2 choses que Paul a dit être parmi les Corinthiens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where there are envy, strife, and divisions among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efecto, habiendo entre vosotros celos, contiendas y disensiones,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puisqu'il y a parmi vous de la jalousie et des disputes,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ὅπου γὰρ ἐν ὑμῖν ζῆλος καὶ ἔρις,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what does God demonstrate in that while we were still sinners, Christ died for us?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¿qué demuestra Dios en que siendo aún pecadores, Cristo murió por nosotros?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que démontre Dieu en ce sens que, alors que nous étions encore pécheurs, Christ est mort pour nous?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demonstrates His own love toward us,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muestra su amor para con nosotros,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prouve son amour envers nous,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συνίστησιν δὲ τὴν ἑαυτοῦ ἀγάπην εἰς ἡμᾶς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what will the Gentiles do to the one who shall rise to reign over them?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harán los gentiles con aquel que se levantará para reinar sobre ellos?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feront les Gentils à celui qui se lèvera pour régner sur 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Him the Gentiles shall hope.”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cuales esperarán en él.»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nations espéreront en lui.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αὐτῷ ἔθνη ἐλπιοῦσιν.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they strive together with him in prayers to whom and for whom?  (2 points).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les rogó que lucharan junto con él en oraciones ¿a quién y por quién? (2 puntos).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qu’ils luttent avec lui dans des prières envers qui et pour qui? (2 points).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for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adressant à Dieu des prières en ma faveur,</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ἐμοῦ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always eats the fruit of a vineyard?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come siempre del fruto de una viña?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mange toujours le fruit de la vigne?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plants a vineyard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planta una viña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plante une vigne,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φυτεύει ἀμπελῶνα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what will happen because you are not under law but under grace?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¿qué pasará porque no estás bajo la ley sino bajo la gracia?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que se passera-t-il parce que vous n’êtes pas sous la loi mais sous la grâce?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 shall not have dominion over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pecado no se enseñoreará de vosotros,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péché n'aura point de pouvoir sur vous,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ἁμαρτία γὰρ ὑμῶν οὐ κυριεύσει,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why did Paul seek the profit of many?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¿por qué buscaba Pablo el beneficio de muchos?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pourquoi Paul cherchait-il le profit du plus grand nombre?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may be saved.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sean salvos.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soient sauvés.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σωθῶσιν.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