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are now set free from sine because they have become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ahora están libres del pecado porque ¿en qué se han convertido?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désormais libérés du péché parce qu’ils sont devenus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become slaves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hechos siervos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devenus esclaves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δουλωθέντες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become slaves of God and now have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se han convertido en esclavos de Dios y ¿ahora tienen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devenus esclaves de Dieu et ont maintenant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your fruit to holiness,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tenéis por vuestro fruto la santificación 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pour fruit la sainteté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ἔχετε τὸν καρπὸν ὑμῶν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who can be considered as if he were circumcised if he keeps the righteous requirements of the law?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¿a quién se le puede considerar circuncidado si guarda los justos requisitos de la ley?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2:26, qui peut être considéré comme circoncis s’il observe les justes exigences de la loi?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an uncircumcised man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si el incircunciso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l'incirconcis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ἡ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does the goodness of God lead you to?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 qué te lleva la bondad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à quoi la bonté de Dieu vous conduit-elle?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leads you to repentance?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guía al arrepentimiento?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 pousse à la repentance?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μετάνοιάν σε ἄγει;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did Christ send Paul to do instead of baptize?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¿a qué envió Cristo a Pablo en lugar de bautizarlo?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qu’est-ce que Christ a envoyé Paul faire au lieu de baptiser?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preach the gospel,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predicar el evangelio;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annoncer l'Évangile,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 through the grace of God you were enriched in all utterance and all knowledge even as what was confirmed in you?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 ¿por la gracia de Dios fuisteis enriquecidos en toda palabra y en todo conocimiento, así como lo que fue confirmado en vosotros?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par la grâce de Dieu, vous avez été enrichi de toute parole et de toute connaissance, comme ce qui a été confirmé en vous?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as the testimony of Christ was confirmed in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medida en que el testimonio acerca de Cristo ha sido confirmado entre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témoignage de Christ ayant été solidement établi parmi vous,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τὸ μαρτύριον τοῦ Χριστοῦ ἐβεβαιώθη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do with sexual immorality?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debemos hacer con la inmoralidad sexual?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devrions-nous faire de l’immoralité sexuelle?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do what through the foolishness of the message preached?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le agradó a Dios hacer por la necedad del mensaje predicado?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qu’a-t-il plu à Dieu de faire à cause de la folie du message prêché?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save those who believe.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salvar a los creyentes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sauver les croyants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σῶσαι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ask if the Corinthians did not know?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preguntó Pablo si los corintios no lo sabían?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que Paul a demandé si les Corinthiens ne le savaient pas?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little leaven leavens the whole lump?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un poco de levadura fermenta toda la masa?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peu de levain fait lever toute la pâte?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μικρὰ ζύμη ὅλον τὸ φύραμα ζυμοῖ;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is the nature of God's judgment?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¿cuál es la naturaleza del juicio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quelle est la nature du jugement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according to truth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según la verdad.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selon la vérité.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κατὰ ἀλήθειαν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what restriction does a woman have as long as her husband lives?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restricción tiene la mujer mientras viva su marido?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quelle restriction une femme doit-elle avoir tant que son mari est en vie?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bound by the law to her husband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sujeta por la ley al marido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liée par la loi à son mari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ἀνδρὶ δέδεται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does the type of sexual immorality was among the Corinthian church  compare to the terminology used among the Gentiles?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compara el tipo de inmoralidad sexual entre la iglesia de Corinto con la terminología utilizada entre los gentiles?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le type d’immoralité sexuelle était-il répandu dans l’Église corinthienne par rapport à la terminologie utilisée parmi les Gentils?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sexual immorality as is not even named among the Gentiles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fornicación cual ni aun se nombra entre los gentiles;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une impudicité telle qu'elle ne se rencontre pas même chez les païens;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τοιαύτη πορνεία ἥτις οὐδὲ ἐν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why did Paul write more boldly in this letter on some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¿por qué Pablo escribió con más osadía en esta carta sobre algunos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pourquoi Paul a-t-il écrit avec plus d’audace dans cette lettre sur certains 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grace given to me by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de Dios me es dada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grâce que Dieu m'a faite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χάριν τὴν δοθεῖσάν μοι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gave a reply after asking if you were called while a slave.  What was his reply?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respondió después de preguntarle si fue llamado siendo esclavo. ¿Cuál fue su respuesta?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donné une réponse après avoir demandé si vous aviez été appelé alors que vous étiez esclave. Quelle a été sa réponse?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concerned about 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preocupes,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 inquiète pas;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σοι μελέτω·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what did Paul do that he might win the more?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¿qué hizo Pablo para ganar más?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qu’a fait Paul pour gagner davantage?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made myself a servant to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siervo de todos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rendu le serviteur de tous,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ἐμαυτὸν ἐδούλωσα,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to the Gentiles?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ser Pablo para los gentiles?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être Paul pour les Gentils?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a minister of Jesus Christ to the Gentiles,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ministro de Jesucristo a los gentiles,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ministre de Jésus Christ parmi les païens,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εἶναί με λειτουργὸν Χριστοῦ Ἰησοῦ εἰς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where does Paul teach about his ways in Christ? (2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¿dónde enseña Pablo acerca de sus caminos en Cristo? (2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où Paul enseigne-t-il ses voies en Christ ?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teach everywhere in every church.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enseño en todas partes y en todas las iglesias.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manière dont j'enseigne partout dans toutes les Églises.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πανταχοῦ ἐν πάσῃ ἐκκλησίᾳ διδάσκω.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among whom did Chloe's household say there were contentions?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¿entre quiénes dijo la casa de Cloe que había contiendas?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entre qui la maison de Chloé a-t-elle déclaré qu'il y avait des disputes?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Paul has reason to glory in Christ Jesus in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Pablo tiene motivos para gloriarse en Cristo Jesús ¿en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15:17, en quoi Paul a-t-il des raisons de se glorifier en Jésus-Christ?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which pertain to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a Dios se refiere,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regarde les choses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what was Paul's aim so to do where Christ was not named?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¿cuál era el objetivo de Pablo de hacer esto donde no se nombraba a Cristo?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quel était le but de Paul de faire là où Christ n’était pas nommé?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have made it my aim to preach the gospel,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esta manera me esforcé en predicar el evangelio,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me suis fait honneur d'annoncer l'Évangile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φιλοτιμούμενον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after depriving one another for an agreed upon time for fasting and prayer, what should a husband and wife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después de privarse mutuamente de un tiempo acordado de ayuno y oración, ¿qué deben hacer un esposo y una esposa?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après s’être privés l’un de l’autre pendant un temps convenu pour le jeûne et la prière, que devraient faire un mari et une femme?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come together again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volved a juntaros en uno,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retournez ensemble,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ἐπὶ τὸ αὐτὸ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for what should we be eagerly waiting?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¿qué deberíamos estar esperando ansiosamente?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que devrions-nous attendre avec impatience?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partakes of the offerings of the alter?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 participa de las ofrendas del altar?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qui participe aux offrandes de l’autel?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serve at the altar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los que sirven al altar,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servent à l'autel</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τῷ θυσιαστηρίῳ παρεδρεύοντες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eagerly waiting for the revelation of our Lord Jesus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esperáis la manifestación de nuestro Señor Jesucristo;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l'attente où vous êtes de la manifestation de notre Seigneur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ἀπεκδεχομένους τὴν ἀποκάλυψιν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two things did Paul say was nothing?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dos cosas dijo Pablo que eran nada?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quelles sont les deux choses que Paul a dit n’être rien?</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Circumcision is nothing and uncircumcision is nothing,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nada significa, y la incircuncisión nada significa;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n'est rien, et l'incirconcision n'est rien,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περιτομὴ οὐδέν ἐστιν, καὶ ἡ ἀκροβυστία οὐδέν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was Paul eager to preach the gospel in Rome, just as he was among whom?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¿cómo estaba Pablo ansioso por predicar el evangelio en Roma, tal como lo estaba entre quiénes?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dans quelle mesure Paul était-il désireux de prêcher l’Évangile à Rome, tout comme il était parmi eux?</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among the other Gentiles.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lo he tenido entre los demás gentiles,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parmi les autres nations;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ἐν τοῖς λοιποῖς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did Paul want to be with everyone to whom this book was addressed?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quería ser Pablo con todos los destinatarios de este libro?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 voulait être Paul avec tous ceux à qui ce livre était adressé?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Christ?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Cristo?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Christ?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law toward Christ),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ley de Cristo),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sous la loi de Christ),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ἔννομος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should we do since God judges those who are outside?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debemos hacer ya que Dios juzga a los que están afuera?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que devons-nous faire puisque Dieu juge ceux qui sont dehors?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“put away from yourselves the evil person.”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Quitad, pues, a ese perverso de entre vosotros.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Otez le méchant du milieu de vous.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ἐξάρατε τὸν πονηρὸν ἐξ ὑμῶν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