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We speak the things given by God in words that who teaches?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las cosas dadas por Dios hablamos con palabras ¿quién enseña?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Nous disons les choses données par Dieu avec des mots. Qui enseigne?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which the Holy Spirit teaches,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las que enseña el Espíritu,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ceux qu'enseigne l'Esprit,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διδακτοῖς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by the one man's offense what did death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hizo la muerte por la ofensa de un solo hombre?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à cause de la offense d’un seul homme, qu’a fait la mort?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death reigned through the one,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transgresión de uno solo reinó la muerte,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l'offense d'un seul la mort a régné par lui seul,</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ὁ θάνατος ἐβασίλευσεν διὰ τοῦ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Christ's resurrection if we have been what in the likeness of His death?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en la resurrección de Cristo si hemos sido a semejanza de Su muerte?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dans la résurrection du Christ si nous avons été à l’image de sa mort?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have been united together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fuimos plantados juntamente con él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si nous sommes devenus une même plante avec lui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σύμφυτοι γεγόναμεν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brings his body into subjection because he didn't want to be disqualified when he had done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somete su cuerpo porque no quería ser descalificado cuando había hecho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soumettait son corps parce qu'il ne voulait pas être disqualifié après avoir fait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when I have preached to others,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habiendo sido heraldo para otros,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prêché aux autres.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πως ἄλλοις κηρύξας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to whom were the brethren in Corinth doing wrong and cheating?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¿a quiénes estaban haciendo mal y engañando los hermanos de Corinto?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à qui les frères de Corinthe faisaient-ils du mal et trompaient-ils?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do these things to your brethren!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a los hermanos!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envers des frères que vous agissez de la sorte!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searches all things?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escudriña todas las cosas?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qui sonde toutes choses?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Spirit searches all things,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Espíritu todo lo escudriña,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l'Esprit sonde tout,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πνεῦμα πάντα ἐραυνᾷ,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 building?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¿A quién está edificando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Dieu construit-il?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building.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edificio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l'édifice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οἰκοδομή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 circumcised. What question did he ask?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circuncidarse. ¿Qué pregunta hizo?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être circoncis. Quelle question a-t-il posée?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uncircumcised?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incircunciso?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incirconcis,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κέκληταί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Paul's speech and preaching were not with persuasive words of human wisdom but in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el discurso y la predicación de Pablo no fueron con palabras persuasivas de sabiduría humana pero ¿en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le discours et la prédication de Paul ne reposaient pas sur des paroles persuasives de la sagesse humaine, mais en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demonstration of the Spirit and of power,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demostración del Espíritu y de poder,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une démonstration d'Esprit et de puissance,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ἀποδείξει πνεύματος καὶ δυνάμεως,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was Abraham fully convinced that God would do for him?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estaba Abraham plenamente convencido de que Dios haría por él?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qu’est-ce qu’Abraham était pleinement convaincu que Dieu ferait pour lui?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what He had promised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había prometido.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qu'il promet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ὃ ἐπήγγελται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does the spirit of the man know?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¿Qué sabe el espíritu del hombre?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 sait l’esprit de l’homme?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man knows the things of a man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de entre los hombres conoce las cosas del hombre,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des hommes, en effet, connaît les choses de l'homme,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οἶδεν ἀνθρώπων τὰ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pleaded with the brethren that they do something. List the 5 ways he described what he wanted them to do? (5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suplicó a los hermanos que hicieran algo. Enumere las 5 formas en que describió lo que quería que hicieran. (5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1:10, Paul a supplié les frères de faire quelque chose. Énumérez les 5 façons dont il a décrit ce qu'il voulait qu'ils fassent ? (5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all speak the same thing, and that there be no divisions among you, but that you be perfectly joined together in the same mind and in the same judgment.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habléis todos una misma cosa, y que no haya entre vosotros divisiones, sino que estéis perfectamente unidos en una misma mente y un mismo parecer,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tenir tous un même langage, et à ne point avoir de divisions parmi vous, mais à être parfaitement unis dans un même esprit et dans un même sentiment.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αὐτὸ λέγητε πάντες, καὶ μὴ ᾖ ἐν ὑμῖν σχίσματα, ἦτε δὲ κατηρτισμένοι ἐν τῷ αὐτῷ νοῒ καὶ ἐν τῇ αὐτῇ γνώμῃ.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what words indicate how strongly Paul desires for us to all speak the same thing?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¿qué palabras indican con qué intensidad desea Pablo que todos hablemos lo mismo?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quels mots indiquent à quel point Paul désire que nous disions tous la même chose?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plead with you, brethren,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pues, hermanos,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who are one?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¿quiénes son uno?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qui est un?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plants and he who waters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planta y el que riega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plante et celui qui arrose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φυτεύων δὲ καὶ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how does God demonstrate His own love toward 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¿cómo demuestra Dios su propio amor hacia nosotros?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comment Dieu démontre-t-il son propre amour envers nous?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while we were still sinners, Christ died for 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siendo aún pecadores, Cristo murió por nosotros.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que, lorsque nous étions encore des pécheurs, Christ est mort pour nous.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ἔτι ἁμαρτωλῶν ὄντων ἡμῶν Χριστὸς ὑπὲρ ἡμῶν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and to people in what other location or locations?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y ¿a personas en qué otro lugar o lugares?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et aux personnes de quel(s) autre(s) endroit(s)?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all who in every place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todos los que en cualquier lugar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quelque lieu que ce soit le nom de notre Seigneur Jésus Christ,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τόπῳ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When one says " I am of Paul"  and another "I am of Apollos", what question does Paul ask the corinthians?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cuando uno dice "Yo soy de Pablo" y otro "Yo soy de Apolos", ¿qué pregunta les hace Pablo a los corintios?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3:4, quand l'un dit « Je suis de Paul » et un autre « Je suis d'Apollos », quelle question Paul pose-t-il aux Corinthiens?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des hommes?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ἄνθρωποί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happened where sin abounded?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pasó donde abundó el pecado?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 s’est-il passé là où il n’y avait pas de limite?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abounded much more,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sobreabundó la gracia,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grâce a surabondé,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ὑπερεπερίσσευσεν ἡ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How does paul refers to the corinthians?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¿cómo se refiere Pablo a los corintios?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 comment Paul fait-il référence aux Corinthiens?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yo, hermanos,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Κἀγώ,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wife does not have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la esposa ¿no tiene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la femme n’a pas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have authority over her own body,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 dominio sobre su propio cuerpo,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pas autorité sur son propre corps,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with what being weak are defiled who eat it as a thing offered to an idol?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con qué siendo débiles quienes lo comen como si fuera algo ofrecido a un ídolo?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de quoi sont souillés les gens qui en mangent comme une chose offerte à une idole?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conscience, being weak,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conciencia, que es débil,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conscience, qui est faible,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συνείδησις αὐτῶν ἀσθενὴς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if they have no right to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si no tienen derecho ¿a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demandé s’ils n’avaient aucun droit à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eat and drink?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comer y beber?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manger et de boire?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how might grace reign through righteousness to eternal life?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¿cómo podría reinar la gracia mediante la justicia para vida eterna?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comment la grâce pourrait-elle régner par la justice jusqu’à la vie éternelle?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eternal life through Jesus Christ our Lord.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vida eterna mediante Jesucristo, Señor nuestro.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vie éternelle, par Jésus Christ notre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ζωὴν αἰώνιον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what does Paul do not as one who beats the air?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¿qué no hace Pablo como quien golpea el aire?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qu’est-ce que Paul ne fait pas en battant l’air?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we should awake to righteousness and not do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¿deberíamos despertar a la justicia y no hacer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vous devriez retourner à vous-mêmes, comme il se doit, et ne pas faire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what words are used to indicate how confident Paul was the he would come in the fullness of the blessing of the gospel of Christ to Rome?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¿qué palabras se usan para indicar cuán seguro estaba Pablo de que vendría en la plenitud de la bendición del evangelio de Cristo a Roma?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15:29, quels mots sont utilisés pour indiquer à quel point Paul était sûr qu’il viendrait à Rome avec la plénitude de la bénédiction de l’Évangile du Christ?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know that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sé que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qu'en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δὲ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Thus I fight: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peleo,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frappe,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πυκτεύω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