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3:8, what reason do some people slanderously say Paul and his associates teach for doing evil?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3:8, ¿por qué algunas personas dicen calumniosamente que Pablo y sus asociados enseñan para hacer el mal?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3:8, quelle raison certaines personnes prétendent-elles de manière calomnieuse, que Paul et ses associés enseignent-ils pour avoir fait le mal?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in the Lord.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en el Señor.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 dans le Seigneur.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7:7, what did Paul wish?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7:7, ¿qué deseaba Pablo?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7:7, que souhaitait Paul?</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wish that all men were even as I myself.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Quisiera más bien que todos los hombres fueran como yo;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voudrais que tous les hommes fussent comme moi;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ἀνθρώπους εἶναι ὡς καὶ ἐμαυτόν·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What did Paul say were not with persuasive words of human wisdom?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¿Qué dijo Pablo que no fueron con palabras persuasivas de humana sabiduría?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qu’est-ce qui, selon Paul, n’était pas accompagné de paroles convaincantes de la sagesse humaine?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my speech and my preaching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 mi palabra ni mi predicación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 parole et ma prédication</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λόγος μου καὶ τὸ κήρυγμά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5:12, what entered the world through sin?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5:12, ¿qué entró en el mundo por el pecado?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5:12, qu’est-ce qui est entré dans le monde par le péché?</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good may come”?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vengan bienes»?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en arrive du bien,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death through sin,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pecado la muerte,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 péché la mort,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ἁμαρτίας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with what adjective are the gifts and the calling of God described?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¿con qué adjetivo se describen los dones y el llamado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par quel adjectif les dons et l’appel de Dieu sont-ils décrits?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irrevocable.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irrevocables son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ne se repent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ἀμεταμέλητα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 should taxes be paid?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deben pagar los impuestos?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impôts doivent-ils être payés?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taxes to whom taxes are due,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tributo, tributo;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l'impôt à qui vous devez l'impôt,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τὸν φόρον τὸν φόρον,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what rhetorical question does Paul ask to affirm God's role as the judge of the world?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¿qué pregunta retórica hace Pablo para afirmar el papel de Dios como juez del mundo?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3:6, quelle question rhétorique Paul pose-t-il pour affirmer le rôle de Dieu en tant que juge du monde?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Abraham is the father of whom?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¿Abraham es padre de quién?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Abraham est le père de qui?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then how will God judge the world?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¿cómo juzgaría Dios al mundo?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comment Dieu jugerait-il le monde?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πῶς κρινεῖ ὁ θεὸς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God is the only who can do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¿Dios es el único que puede hacer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Dieu est le seul à pouvoir faire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the increase.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da el crecimiento.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fait croître.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αὐξάνων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7:24, how should each one remain with God?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7:24, ¿cómo debe cada uno permanecer con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7:24, comment chacun doit-il rester avec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state in which he was called.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hermanos, en el estado en que fue llamado,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l'état où il était lorsqu'il a été appelé.</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τούτῳ μενέτω παρὰ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according to grace?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según la gracia?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selon la grâce?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 promise might be sure to all the seed,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sea firme para toda su descendencia,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promesse soit assurée à toute la postérité,</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βεβαίαν τὴν ἐπαγγελίαν παντὶ τῷ σπέρματι,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what were the believers in Corinth doing before unbelievers?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¿qué hacían los creyentes en Corinto ante los incrédulos?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6:6, que faisaient les croyants de Corinthe devant les incroyants?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brother goes to law against brother,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hermano pleitea contra otro hermano,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un frère plaide contre un frère,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ἀδελφὸς μετὰ ἀδελφοῦ 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father of us all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es padre de todos nosotros,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père à tous, selon qu'il est écrit:</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πατὴρ πάντων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who would be unclean if the unbelieving spouse would not be sanctified by the believing spouse?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¿quién sería inmundo si el cónyuge incrédulo no fuera santificado por el cónyuge creyente?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7:14, qui serait impur si le conjoint non croyant n’était pas sanctifié par le conjoint croyant?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your children would be unclean,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vuestros hijos serían impuros,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vos enfants seraient impurs,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ἄρα τὰ τέκνα ὑμῶν ἀκάθαρτά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what did Paul say you should do if you are bound to a wife?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¿qué dijo Pablo que debes hacer si estás ligado a una esposa?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7:27, que dit Paul que vous devriez faire si vous êtes lié à une femme?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seek to be loosed.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trates de soltarte.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cherche pas à rompre ce lien;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ζήτει λύσιν·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15:15, we would have been found false witnesses of God if what where true?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15:15, habríamos sido encontrados testigos falsos de Dios si ¿qué fuera cierto?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:15, nous aurions été trouvés de faux témoins de Dieu si c’était vrai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fact the dead do not rise.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en verdad los muertos no resucitan.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point.</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ἄρα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let yourselves be cheated?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preferís dejaros engañar?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se pose en plus de dire pourquoi ne vous laissez-vous pas plutôt tromper?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does Paul say we speak in a mystery?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dice Pablo que hablamos en misterio?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de quoi Paul dit-il que nous parlons dans un mystère?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accept wrong?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agravio?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souffrez-vous pas plutôt quelque injustice?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ἀδικεῖσθε;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had happened to many people in Corinth in addition to dying because they were partaking of the Lord's Supper in an unworthy manner? (2 points)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¿qué les había sucedido a muchas personas en Corinto además de morir porque participaban de la Cena del Señor de manera indigna? (2 puntos)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11:30, qu'est-il arrivé à de nombreuses personnes à Corinthe, en plus de mourir parce qu'elles participaient à la Cène du Seigneur d'une manière indigne ? (2 points)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many are weak and sick among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muchos enfermos y debilitados entre vosotros,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vous beaucoup d'infirmes et de malades,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πολλοὶ ἀσθενεῖς καὶ ἄρρωστοι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no longer has dominion over Christ?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es lo que ya no tiene dominio sobre Cristo?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qu’est-ce qui n’a plus de domination sur Christ?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no longer has dominion over Him.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no se enseñorea más de él.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n'a plus de pouvoir sur lui.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θάνατος αὐτοῦ οὐκέτι κυριεύει·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which will lead in the end to what?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que conducirá al final ¿a qué?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ont des fruits de sainteté qui mèneront finalement à quoi?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everlasting life.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vida eterna,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vie éternelle.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received grace and apostleship among all nations?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entre todas las naciones?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dans quel but Paul dit-il qu’il a reçu la grâce et l’apostolat parmi toutes les nations?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speak the wisdom of God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hablamos sabiduría de Dios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prêchons la sagesse de Dieu,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λαλοῦμεν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obedience to the faith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obediencia de la fe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l'obéissance de la foi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one bread and one body?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aunque seamos un solo pan?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même si nous sommes un seul pain?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though many,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ser muchos,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plusieurs,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πολλοί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rhetorical question does Paul ask to address the concern that some might have regarding the Jews' lack of faith affecting God's faithfulness?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retórica hace Pablo para abordar la preocupación que algunos podrían tener sobre la falta de fe de los judíos que afecta la fidelidad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rhétorique Paul pose-t-il pour répondre aux inquiétudes que certains pourraient avoir concernant le manque de foi des Juifs qui affecte la fidélité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their unbelief make the faithfulness of God without effect?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incredulidad, ¿habrá hecho nula la fidelidad de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incrédulité anéantira-t-elle la fidélité de Dieu?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ἡ ἀπιστία αὐτῶν τὴν πίστιν τοῦ θεοῦ καταργήσει;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to whom does Paul address the question: do you dishonor God through breaking the law?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¿a quién dirige Pablo la pregunta: ¿con infracción de la Ley deshonras a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2:23, à qui Paul dit-il : « Vous déshonorez Dieu en transgressant la loi ! » ?</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7:30, who did Paul say should be as though they did not posses?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7:30, ¿quiénes dijo Pablo que deberían ser como si no poseyeran?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7:30, selon Paul, qui devrait être comme s’il ne possédait pas?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make your boast in the law,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te jactas de la Ley,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fais une gloire de la loi,</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ἐν νόμῳ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 in addition to the brothers of the Lord took along a believing wife?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 además de los hermanos del Señor llevó consigo una esposa creyente?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 apôtre, outre les frères du Seigneur, a emmené avec lui une épouse croyante?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Cephas?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Cefas?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Céphas?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Κηφᾶς;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a question is asked about the results the believers in Rome had for the sins they used to commit. What word is used to describe these results?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se hace una pregunta sobre los resultados que tuvieron los creyentes en Roma por los pecados que solían cometer. ¿Qué palabra se utiliza para describir estos resultados?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6:21, une question est posée sur les résultats que les croyants de Rome ont eu pour les péchés qu’ils commettaient. Quel mot est utilisé pour décrire ces résultats?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fruit did you have then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fruto teníais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Quels fruits portiez-vous alors?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τίνα οὖν καρπὸν εἴχετε τότε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should not be in the wisdom of men?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no debe estar en la sabiduría de los hombres?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qu’est-ce qui ne devrait pas être dans la sagesse des hommes?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vuestra fe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votre foi fût fondée,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on what do you rest if you bear the name "Jew" and rely on the law and boast in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¿en qué descansas si llevas el nombre de "judío" y te apoyas en la ley y te jactas en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sur quoi vous reposez-vous si vous portez le nom de « Juif », si vous vous appuyez sur la loi et si vous vous glorifiez en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rest on the law,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apoyas en la Ley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te reposes sur la loi,</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ἐπαναπαύῃ νόμῳ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did Paul say that he connects with saying that not all things edify?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dijo Pablo que relaciona con decir que no todas las cosas edifican?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qu’est-ce que Paul dit en lien avec le fait que tout n’édifie pas?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buy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compran,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achètent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ἀγοράζοντες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me es lícito,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permis,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15:19, by what power had Paul performed mighty signs and wonders?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15:19, ¿con qué poder había realizado Pablo señales y prodigios poderosos?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15:19, par quelle puissance Paul avait-il accompli de grands signes et prodiges?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power of the Spirit of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poder del Espíritu de Dios;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puissance de l'Esprit de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do people who suppress the truth in unrighteous say about themselves?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dicen de sí mismos las personas que suprimen la verdad con injusticia?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 disent d’eux-mêmes les gens qui retiennent la vérité dans l’injustice?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Professing to be wise,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Pretendiendo ser sabios,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vantant d'être sages,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φάσκοντες εἶναι σοφοὶ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the Lord has called each one and as what else?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la persona debe andar como el Señor ha llamado a cada uno y ¿como qué más?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le Seigneur l’a appelé et comme quoi d’autre?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some people are puffed up as though what were the case?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algunas personas se envanecen como si ¿cuál fuera el caso?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4:18, certaines personnes sont enflées comme si, quel était le cas?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God has distributed to each one,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los dones que el Señor le repartió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part que le Seigneur lui a faite,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ἑκάστῳ ὡς ἐμέρισεν ὁ κύριος, ἕκαστον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Who does not receive the things of the Spirit of God?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¿Quién no recibe las cosas del Espíritu de Dios?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qui ne reçoit pas les choses de l’Esprit de Dieu?</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man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hombre natural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l'homme animal</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Ψυχικὸς δὲ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not coming to you.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nunca hubiera de ir a vosotros.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je ne devais pas aller chez vous.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ἐρχομένου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said he was sold under sin. What does he say that he is?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dijo que fue vendido al pecado. ¿Qué dice que 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dit qu’il a été vendu au péché. Que dit-il qu'il est?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am carnal,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soy carnal,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moi, je suis charnel,</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ἐστιν· ἐγὼ δὲ σάρκινός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the body is dead but the Spirit is life if what condition is satisfied?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el cuerpo está muerto pero el Espíritu es vida si ¿qué condición se cumple?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le corps est mort mais l’Esprit est vie si quelle condition est remplie?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in you,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Cristo está en vosotros,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est en vous,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7:39, if a wife's husband dies, what can she do to whom she wishes, only in the Lord?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7:39, si el marido de una mujer muere, ¿qué puede hacer ella a quien ella quiera, sólo en el Señor?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7:39, si le mari d’une femme décède, que peut-elle faire à qui elle veut, uniquement dans le Seigneur?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is at liberty to be married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queda libre para casarse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libre de se marier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ἐλευθέρα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to whom should we have the same mind?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¿hacia quién deberíamos tener la misma opinión?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à l’égard de qui devrions-nous avoir la même pensée?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toward one another.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envers les autres.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why did Paul say that if he preaches the gospel that he has nothing to boast of?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¿por qué Pablo dijo que si predica el evangelio no tiene nada de qué jactarse?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pourquoi Paul a-t-il dit que s’il prêche l’Évangile, il n’a aucune raison de se vanter?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necessity is laid upon me;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me es impuesta necesidad;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nécessité m'en est imposée,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ἀνάγκη γάρ μοι ἐπίκειται·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all these things happened to them as examples?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lo mismo que decir que todas estas cosas les sucedieron como ejemplos?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la même chose que de dire que toutes ces choses leur sont arrivées à titre d’exemples?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were written for our admonition,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están escritas para amonestarnos a nosotros,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elles ont été écrites pour notre instruction,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 δὲ πρὸς νουθεσίαν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did you not receive?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no recibiste?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qu’est-ce que vous n’avez pas reçu?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did not receive the spirit of bondage again to fear,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no habéis recibido el espíritu de esclavitud para estar otra vez en temor,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n'avez point reçu un esprit de servitude, pour être encore dans la crainte;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ἐλάβετε πνεῦμα δουλείας πάλιν εἰς φόβον,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what two questions are asked to show that you should be judgmental toward your brother?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¿qué dos preguntas se hacen para mostrar que debes juzgar a tu hermano?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quelles sont les deux questions posées pour montrer que vous devriez juger votre frère?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why do you judge your brother? Or why do you show contempt for your brother?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¿por qué juzgas a tu hermano? O tú también, ¿por qué menosprecias a tu hermano?,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toi, pourquoi juges-tu ton frère? ou toi, pourquoi méprises-tu ton frère?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τί κρίνεις τὸν ἀδελφόν σου; ἢ καὶ σὺ τί ἐξουθενεῖς τὸν ἀδελφόν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who learned about the obedience of the brethren in Rome?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¿quiénes se enteraron de la obediencia de los hermanos en Roma?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qui a appris l’obéissance des frères à Rome?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obedience has become known to all.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Vuestra obediencia ha venido a ser notoria a todos,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votre obéissance est connue de tous;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ὑμῶν ὑπακοὴ εἰς πάντας ἀφίκετο·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what is Abraham to those who not only are of the circumcision, but who also walk in the steps of his faith?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¿qué es Abraham para aquellos que no sólo son de la circuncisión, sino que también caminan en las pisadas de su fe?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qu’est-ce qu’Abraham pour ceux qui non seulement sont circoncis, mais qui marchent aussi sur les traces de sa foi?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addition to being many and being individually members of one another?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además de ser muchos y de ser individualmente miembros unos de otros?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en plus d’être nombreux et d’être individuellement membres les uns des autres?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in Christ,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en Cristo,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 en Christ,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σῶμά ἐσμεν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what was it not for?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no era?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à quoi cela ne servait-il pas?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for the better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 mejor,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devenir meilleurs,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εἰς τὸ κρεῖσσον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whom should you feed?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¿a quién debes alimentar?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qui devez-vous nourrir?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your enemy is hungry, feed him;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si tu enemigo tiene hambre, dale de comer;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ton ennemi a faim, donne-lui à manger;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ἐὰν πεινᾷ ὁ ἐχθρός σου, ψώμιζε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Jews request?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piden los judíos?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demandent les Juifs?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Jews request a sign,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judíos piden señales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Juifs demandent des miracles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καὶ Ἰουδαῖοι σημεῖα αἰτοῦσιν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father of circumcision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padre de la circuncisión,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père des circoncis,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πατέρα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understand?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entenderá?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qui comprendra?</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have not heard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nunca han oído de él,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n'en avaient point entendu parler</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οἳ οὐκ ἀκηκόασιν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show His wrath, what is the question after this?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mostrar Su ira, ¿cuál es la pregunta después de esto?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montrer sa colère, quelle est la question après cela?</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make His power known,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notorio su poder,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faire connaître sa puissance,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γνωρίσαι τὸ δυνατὸν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are those with a hard and impenitent heart doing for themselves in the day of wrath and revelation of the righteous judgment of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están haciendo los de corazón duro e impenitente en el día de la ira y de la revelación del justo juicio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 font ceux qui ont un cœur dur et impénitent au jour de la colère et de la révélation du juste jugement de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treasuring up for yourself wrath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atesoras para ti mismo ira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t'amasses un trésor de colère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θησαυρίζεις σεαυτῷ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their readers to receive grace and peace from whom? (2 points)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sus lectores recibieran gracia y paz ¿de quién? (2 puntos)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leurs lecteurs reçoivent la grâce et la paix de qui ?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what was Rebecca told that the older of her children would do?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¿qué le dijeron a Rebeca que haría el mayor de sus hijos?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9:12, qu’a-t-on dit à Rébecca que ferait l’aîné de ses enfants?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serve the younger.”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servirá al menor.»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assujetti au plus jeune; selon qu'il est écrit: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δουλεύσει τῷ ἐλάσσονι·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5:20, what entered that offences might abound?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5:20, ¿qué entró para que abundaran los escándalos?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5:20, qu’est-ce qui fait que les offenses abondent?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the law entered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pues, se introdujo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la loi est intervenue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νόμος δὲ παρεισῆλθεν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is another phrase that is equivalent to our adoption?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¿cuál es otra frase que equivale a nuestra adopción?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8:23, quelle autre expression équivaut à notre adoption?</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redemption of our body.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redención de nuestro cuerpo,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rédemption de notre corps.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ἀπολύτρωσιν τοῦ σώματος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données de la part de Dieu notre Père et du Seigneur Jésus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of whom had Phoebe been a helper? (2 points)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quién había sido ayuda Febe? (2 puntos)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qui Phoebé avait-elle été l’aide? (2 points)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and of myself also.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muchos y a mí mismo.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plusieurs et à moi-même.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ἐγενήθη καὶ ἐμοῦ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5:7, for whom might someone dare to die?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5:7, ¿por quién podría alguien atreverse a morir?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5:7, pour qui quelqu’un oserait-il mourir?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perhaps for a good man someone would even dare to die.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pudiera ser que alguien tuviera el valor de morir por el bueno.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peut-être mourrait-il pour un homme de bien.</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γὰρ τοῦ ἀγαθοῦ τάχα τις καὶ τολμᾷ ἀποθανεῖν·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we obtain what by the law?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¿qué obtenemos por medio de la ley?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qu’est-ce que la loi nous apporte, qui n’a rien à voir avec le fait d’être justifié par les actes de la loi?</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knowledge of sin.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conocimiento del pecado.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vient la connaissance du péché.</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ἐπίγνωσις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sentence says about the same thing as saying you should feed your enemy if he is hungry?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frase dice más o menos lo mismo que decir que debes alimentar a tu enemigo si tiene hambre?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12:20, quelle phrase dit à peu près la même chose que de dire que vous devez nourrir votre ennemi s’il a faim?</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thirsty, give him a drink;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tiene sed, dale de beber,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a soif, donne-lui à boire;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διψᾷ, πότιζε αὐτόν·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what was Paul much hindered from doing because there were so many people in Rome that named Christ?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¿qué fue lo que más le impidió a Pablo hacer porque había tanta gente en Roma que nombraba a Cristo?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qu’est-ce qui a été grandement empêché de faire Paul parce qu’il y avait tant de gens à Rome qui nommaient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what will God give to us?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¿qué nos dará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8:32, que nous donnera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us all things?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ne nous donnera-t-il pas aussi toutes choses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ἡμῖν χαρίσεται;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life?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vivimos?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vivons?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live, we live to the Lord;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vivimos, para el Señor vivimos;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nous vivons, nous vivons pour le Seigneur;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γὰρ ζῶμεν, τῷ κυρίῳ ζῶμεν,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6:15, We certainly should not take what and make them members of a harlot?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6:15, ¿ciertamente no deberíamos tomar qué y hacerlos miembros de una ramera?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6:15, nous ne devrions certainement pas prendre quoi et en faire des membres d’une prostituée?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of Christ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 Cristo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de Christ,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 who saw Christ before the twelve?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 ¿quiénes vieron a Cristo antes de los doce?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 qui a vu Christ avant les douze ?</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was seen by Cephas,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apareció a Cefas,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apparu à Céphas,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ὤφθη Κηφᾷ,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coming to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ir a vosotros.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d'aller vers vous.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7:29, why did Paul say to the brethren that those who have wives should be as though they had none?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7:29, ¿por qué dijo Pablo a los hermanos que los que tienen esposa deben ser como si no la tuvieran?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7:29, pourquoi Paul a-t-il dit aux frères que ceux qui ont une femme devraient être comme s’ils n’en avaient pas?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time is short,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tiempo es corto.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temps est court;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καιρὸς συνεσταλμένος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a question is asked to emphasize that there is no condemnation to those who walk after the Spirit.  What is this question?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se hace una pregunta para enfatizar que no hay condenación para aquellos que caminan según el Espíritu. ¿Cuál es esta pregunta?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8:33, une question est posée pour souligner qu’il n’y a aucune condamnation pour ceux qui marchent selon l’Esprit. Quelle est cette question?</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shall bring a charge against God’s elect?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acusará a los escogidos de Dios?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accusera les élus de Dieu?</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ἐγκαλέσει κατὰ ἐκλεκτῶν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happened to Christ, our Passover?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le pasó a Cristo, nuestra Pascua?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qu’est-il arrivé à Christ, notre Pâque?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sacrificed for us.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fue sacrificada por nosotros.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immolé.</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πάσχα ἡμῶν ἐτύθη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who was Amplias to Paul?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¿quién era Amplias para Pablo?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qui était Amlias pour Paul?</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