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word is used to describe God's judgments?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palabra se usa para describir los juicios de Dios?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 mot est utilisé pour décrire les jugements de Dieu?</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will destroy both it and them.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tanto al uno como a los otros destruirá Dios.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 détruira l'un comme les autres.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καὶ ταύτην καὶ ταῦτα καταργήσει.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15:41, what is different about the major categories of celestial bodies are described? (3 points)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15:41, ¿en qué se diferencian las principales categorías de cuerpos celestes que se describen? (3 puntos)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:41, qu’est-ce qui est différent dans les principales catégories de corps célestes décrites ? (3points)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one glory of the sun, another glory of the moon, and another glory of the stars;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es el resplandor del sol, otro el de la luna y otro el de las estrellas,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 est l'éclat du soleil, autre l'éclat de la lune, et autre l'éclat des étoiles;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ἄλλη δόξα ἡλίου, καὶ ἄλλη δόξα σελήνης, καὶ ἄλλη δόξα ἀστέρων,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9:20, to what group of people did Paul become as under the law?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9:20, ¿para qué grupo de personas llegó a estar Pablo bajo la ley?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9:20, à quel groupe de personnes Paul est-il devenu comme sous la loi?</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under the law, as under the law,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están sujetos a la Ley (aunque yo no esté sujeto a la Ley) como sujeto a la Ley,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sont sous la loi, comme sous la loi (quoique je ne sois pas moi-même sous la loi),</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Ἰουδαίους κερδήσω· τοῖς ὑπὸ νόμον ὡς ὑπὸ νόμον, μὴ ὢν αὐτὸς ὑπὸ νόμον,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what words did Paul use to indicate that he was an apostle to Corinth in addition to saying that they were the seal of his apostleship in the Lord.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¿qué palabras usó Pablo para indicar que era apóstol en Corinto además de decir que eran el sello de su apostolado en el Señor?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quels mots Paul a-t-il utilisés pour indiquer qu'il était un apôtre de Corinthe en plus de dire qu'ils étaient le sceau de son apostolat dans le Seigneur?</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doubtless I am to you.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vosotros ciertamente lo soy,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 suis au moins pour vous;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ἀλλά γε ὑμῖν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what three people does Paul describe as his countrymen?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¿qué tres personas describe Pablo como sus compatriotas?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quelles sont les trois personnes que Paul décrit comme ses compatriotes?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Lucius, Jason, and Sosipater,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Lucio, Jasón y Sosípater.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que Lucius, Jason et Sosipater,</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Λούκιος καὶ Ἰάσων καὶ Σωσίπατρος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who did the Corinthian brethren know were what kind of people carried away to these dumb idols?  (2 points)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¿quiénes sabían los hermanos corintios que eran qué clase de personas se dejaban llevar por estos ídolos mudos? (2 puntos)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les frères corinthiens savaient quel genre de personnes étaient emmenées vers ces idoles muettes ? (2 points)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unsearchable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 insondables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insondables,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ἀνεξεραύνητα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were Gentiles,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cuando erais gentiles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étiez païens,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ὅτε ἔθνη 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even though we shall not all sleep, what will happen to all of us?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aunque no todos dormiremos, ¿qué nos pasará a todos?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:51, même si nous ne dormons pas tous, qu’arrivera-t-il à nous tous ?</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shall all be changed—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todos seremos transformados,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tous nous serons changés,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δὲ ἀλλαγησόμεθα,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of what is righteousness that it might be according to grace?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¿de qué es la justicia para que sea según la gracia?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4:16, qu’est-ce que la justice pour qu’elle soit selon la grâce?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it is of faith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la promesa es fe,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les héritiers le sont par la foi,</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9:13, what question did Paul ask about the fact that those who minister the holy things eat of the things of the temple?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¿qué pregunta hizo Pablo acerca del hecho de que los que ministran las cosas santas comen de las cosas del templo?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9:13, quelle question Paul a-t-il posée sur le fait que ceux qui exercent le ministère des choses saintes mangent des choses du temple?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5:10, whom did Paul certainly not mean we should avoid keeping company with?  (4 points)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5:10, ¿con quién ciertamente no quiso decir Pablo que deberíamos evitar tener compañía? (4 puntos)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5:10, avec qui Paul ne voulait-il certainement pas dire que nous devrions éviter de tenir compagnie ? (4points)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sexually immoral people of this world, or with the covetous, or extortioners, or idolaters,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todos los fornicarios de este mundo, ni a todos los avaros, ladrones, o idólatras,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impudiques de ce monde, ou avec les cupides et les ravisseurs, ou avec les idolâtres;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πόρνοις τοῦ κόσμου τούτου ἢ τοῖς πλεονέκταις καὶ ἅρπαξιν ἢ εἰδωλολάτραις,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3:24, believers are justified freely by His grace through the redemption found where?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3:24, los creyentes son justificados gratuitamente por Su gracia mediante la redención que se encuentra ¿dónde?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3:24, les croyants sont justifiés gratuitement par Sa grâce à travers la rédemption trouvée où?</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to eat?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que comiéramos?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qu’est-ce que Paul dit de manger?</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in Christ Jesus,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en Cristo Jesús,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en Jésus Christ.</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by the Spirit you put to death the deeds of the body and you will do what?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por el Espíritu haces morir las obras de la carne y ¿qué harás?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par l’Esprit vous faites mourir les actions du corps et vous ferez quoi?</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live.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viviréis.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vivrez,</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ζήσεσθε.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those who practice such things deserve death, not only do the same but also do what?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los que practican tales cosas merecen la muerte, no sólo hacen lo mismo sino también hacen ¿qué?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LSG, ceux qui pratiquent de telles choses méritent la mort, non seulement font-ils de même, mais aussi quoi?</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approve of those who practice them.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también se complacen con los que las practican.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ils approuvent ceux qui les font.</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συνευδοκοῦσιν τοῖς πράσσουσιν.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1:20, what is said about God's invisible attributes and how they are perceived?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1:20, ¿qué se dice acerca de los atributos invisibles de Dios y cómo se perciben?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1:20, quels mots décrivent la puissance éternelle et la Divinité de Dieu?</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invisible attributes are clearly seen,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hace claramente visible d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les perfections invisibles de Dieu,</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καθορᾶται,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9:5, Paul asked if they could take along a believing wife. How did he describe the brothers of the Lord and Cephas?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9:5, Pablo preguntó si podían llevar consigo una esposa creyente. ¿Cómo describió a los hermanos del Señor y a Cefas?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9:5, Paul a demandé s’ils pouvaient emmener une épouse croyante. Comment a-t-il décrit les frères du Seigneur et de Céphas?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do also the other apostles,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hacen también los otros apóstoles,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font les autres apôtres,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καὶ οἱ λοιποὶ ἀπόστολοι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kind of olive tree might you have been cut out of?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¿de qué clase de olivo podrías haber sido cortado?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de quel type d’olivier avez-vous été coupé?</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whatever is sold in the meat market,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lo que se vende en la carnicería,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tout ce qui se vend au marché,</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τὸ ἐν μακέλλῳ πωλούμενον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wild by nature,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silvestre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naturellement sauvage,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σὺ ἐκ τῆς κατὰ φύσιν ἐξεκόπης ἀγριελαίου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14:11, who will bow to the Lord?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14:11, ¿quién se inclinará ante el Señor?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14:11, qui s’inclinera devant le Seigneur?</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knee shall bow to Me,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ante mí se doblará toda rodilla,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genou fléchira devant moi,</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ἐμοὶ κάμψει πᾶν γόνυ,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when will Apollos come to Corinth?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¿cuándo vendrá Apolos a Corinto?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quand Apollos viendra-t-il à Corinthe ?</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he has a convenient time.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tenga oportunidad.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en aura l'occasion.</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εὐκαιρήσῃ.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9:18 why did Paul present the gospel of Christ without charge?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9:18 ¿por qué Pablo presentó el evangelio de Cristo sin costo alguno?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9:18, pourquoi Paul a-t-il présenté l’Évangile de Christ gratuitement?</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not abuse my authority in the gospel.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 abusar de mi derecho en el evangelio.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user de mon droit de prédicateur de l'Évangile.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μὴ καταχρήσασθαι τῇ ἐξουσίᾳ μου ἐν τῷ εὐαγγελίῳ.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is different about the members in our one body?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es diferente en cuanto a los miembros de nuestro único cuerpo?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12:4, qu’est-ce qui est différent parmi les membres de notre corps unique?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the members do not have the same function,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todos los miembros tienen la misma función,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tous les membres n'ont pas la même fonction,</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μέλη πάντα οὐ τὴν αὐτὴν ἔχει πρᾶξιν,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5:2, how did the Corinthians respond when they became aware of this sexual immorality instead of mourning?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5:2, ¿cómo reaccionaron los corintios cuando se dieron cuenta de esta inmoralidad sexual en lugar de lamentarse?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5:2, comment les Corinthiens ont-ils réagi lorsqu’ils ont pris conscience de cette immoralité sexuelle au lieu de pleurer?</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10:17, what comes by hearing?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10:17, ¿qué se obtiene por oír?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10:17, qu’arrive-t-il en entendant?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are puffed up,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estáis envanecidos.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êtes enflés d'orgueil!</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ὑμεῖς πεφυσιωμένοι ἐστέ,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words does Paul use to say that he wants to make sure the Romans know about his frequent plan?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palabras usa Pablo para decir que quiere asegurarse de que los romanos sepan acerca de su plan frecuente?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quels mots Paul utilise-t-il pour dire qu’il veut s’assurer que les Romains soient au courant de ses fréquents projets?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do not want you to be unaware,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quiero, hermanos, que ignoréis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vous laisser ignorer,</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δὲ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second set of items? (3 points)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segundo conjunto de artículos?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deuxième ensemble d’éléments?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angels nor principalities nor powers,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ángeles ni principados ni potestades,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anges ni les dominations,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ἄγγελοι οὔτε ἀρχαὶ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15:30, Paul begged for prayers through two things: Through what and through the love of the Spirit?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15:30, Pablo pidió oraciones por dos cosas: ¿Por qué y por el amor del Espíritu?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15:30, Paul a demandé des prières à travers deux choses : Par quoi et par l’amour de l’Esprit?</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Lord Jesus Christ,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nuestro Señor Jesucristo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what two things does a person do who does not eat? (2 points)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¿qué dos cosas hace una persona que no come? (2 puntos)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quelles sont les deux choses que fait une personne qui ne mange pas? (2 points)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Lord he does not eat, and gives God thanks.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Señor no come, y también da gracias a Dios.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le Seigneur qu'il ne mange pas, et il rend grâces à Dieu.</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κυρίῳ οὐκ ἐσθίει, καὶ εὐχαριστεῖ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15:49, as we have borne the image of the man of dust, what else shall we bear?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15:49, como hemos llevado la imagen del hombre de polvo, ¿qué más llevaremos?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:49, comme nous avons porté l’image de l’homme de poussière, que porterons-nous d’autre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faith comes by hearing,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la fe es por el oír,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foi vient de ce qu'on entend,</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ἡ πίστις ἐξ ἀκοῆς,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also bear the image of the heavenly Man.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traeremos también la imagen del celestial.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porterons aussi l'image du céleste.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φορέσομεν καὶ τὴν εἰκόνα τοῦ ἐπουρανίου.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2:15, Who judges all things?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2:15, ¿Quién juzga todas las cosas?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2:15, qui juge toutes choses?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spiritual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espiritual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spirituel,</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πνευματικὸς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where is the law of sin that is bringing him into captivity?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¿dónde está la ley del pecado que lo está llevando cautivo?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7:23, où est la loi du péché qui l’emmène en captivité?</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in my members.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en mis miembros.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dans mes membres.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ὄντι ἐν τοῖς μέλεσίν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who, in addition to the women, abandoned natural relations for unnatural ones?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¿quiénes, además de las mujeres, abandonaron las relaciones naturales por las antinaturales?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qui, outre les femmes, a abandonné les relations naturelles pour des relations contre nature?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also the men,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mismo modo también los hombres,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même les hommes,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ὁμοίως τε καὶ οἱ ἄρσενες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 what type of disputes should we avoid doing with people who are weak in the faith?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 ¿qué tipo de disputas debemos evitar tener con personas débiles en la fe?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 quel type de dispute devrions-nous éviter d’avoir avec des personnes faibles dans la foi?</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over doubtful things.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sobre opiniones.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les opinions.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διαλογισμῶν.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Paul thanks his God always about whom?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¿Pablo siempre da gracias a su Dios por quién?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Paul remercie toujours son Dieu pour qui?</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4:17, in what two ways was Timothy connected to Paul.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4:17, ¿de qué dos maneras Timoteo estaba conectado con Pablo?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4:17, de quelles deux manières Timothée était-il lié à Paul?</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you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vosotros,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votre sujet,</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9:15, what two things did Paul not do because he didn't didn't want anyone to do so to him and make void his boasting?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9:15, ¿qué dos cosas no hizo Pablo porque no quería que nadie se lo hiciera y anulara su jactancia?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9:15, quelles sont les deux choses que Paul n'a pas faites parce qu'il ne voulait pas que quelqu'un lui fasse cela et annule sa vantardise?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have used none of these things, nor have I written these things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de nada de esto me he aprovechado, ni tampoco he escrito esto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je n'ai usé d'aucun de ces droits, et ce n'est pas afin de les réclamer</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δὲ οὐ κέχρημαι οὐδενὶ τούτων. οὐκ ἔγραψα δὲ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who was sacrificed for us?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¿quién fue sacrificado por nosotros?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qui a été sacrifié pour nous?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indeed Christ, our Passover,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nuestra Pascua, que es Cristo,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notre Pâque,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7:27, Paul asked a question and answered it by saying to not seek a wife.  What question did he ask?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7:27, Pablo hizo una pregunta y la respondió diciendo que no buscaran esposa. ¿Qué pregunta hizo?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7:27, Paul a posé une question et y a répondu en disant de ne pas chercher de femme. Quelle question a-t-il posée?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loosed from a wife?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¿Estás libre de mujer?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n'es-tu pas lié à une femme,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λέλυσαι ἀπὸ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provisions for the flesh should we avoid preparing?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provisiones para la carne debemos evitar preparar?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quelles provisions pour la chair devrions-nous éviter de préparer?</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fulfill its lusts.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deseos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en satisfaire les convoitises.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ἐπιθυμίας.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why did Paul want those who would prophesy to do it one by one? (2 points)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¿por qué quería Pablo que los que profetizaran lo hicieran uno por uno? (2 puntos)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:31, pourquoi Paul voulait-il que ceux qui prophétisaient le fassent un par un ? (2 points)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my beloved and faithful son in the Lord,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mi hijo amado y fiel en el Señor,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mon enfant bien-aimé et fidèle dans le Seigneur;</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ἐστίν μου τέκνον ἀγαπητὸν καὶ πιστὸν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all may learn and all may be encouraged.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todos aprendan y todos sean exhortados.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tous soient instruits et que tous soient exhortés.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πάντες μανθάνωσιν καὶ πάντες παρακαλῶνται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2:26, what does an uncircumcised man need to do to be counted as circumcised?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2:26, ¿qué debe hacer un hombre incircunciso para ser considerado circuncidado?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2:26, que doit faire un incirconcis pour être considéré comme circoncis?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keeps the righteous requirements of the law,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guarda las ordenanzas de la Ley,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observe les ordonnances de la loi,</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δικαιώματα τοῦ νόμου φυλάσσῃ,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 what does the writer do concerning the gospel which he preached to the readers?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 ¿qué hace el escritor con respecto al evangelio que predicó a los lectores?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 que fait l’écrivain concernant l’évangile qu’il a prêché aux lecteurs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brethren, I declare to you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Además os declaro, hermanos,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rappelle, frères,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Γνωρίζω δὲ ὑμῖν,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what does Paul say about his ability to determine how to perform what is good?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que dit Paul à propos de sa capacité à déterminer comment accomplir ce qui est bon?</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find.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non le pouvoir de faire le bien.</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7:12, Paul, not the Lord, said that a brother should not divorce his wife if she is willing to live with him even if what else is true?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7:12, Pablo, no el Señor, dijo que un hermano no debe divorciarse de su esposa si ella está dispuesta a vivir con él, incluso si ¿qué más es cierto?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7:12, c’est Paul, et non le Seigneur, qui a dit qu’un frère ne devrait pas divorcer de sa femme si elle est prête à vivre avec lui, même si qu’est-ce qui est vrai d’autre?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 brother has a wife who does not believe,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si algún hermano tiene una mujer que no es creyente,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un frère a une femme non-croyante,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ἀδελφὸς γυναῖκα ἔχει ἄπιστον,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9:27, what does Paul do while he disciplines his body?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9:27, ¿qué hace Pablo mientras disciplina su cuerpo?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9:27, que fait Paul pendant qu’il discipline son corps?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what did Paul ask if his readers did not know?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¿qué preguntó Pablo si sus lectores no lo sabían?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6:15, qu’est-ce que Paul a demandé si ses lecteurs ne le savaient pas?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bring it into subjection,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pongo en servidumbre,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le tiens assujetti,</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δουλαγωγῶ,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2:20, in the context of being an instructor of the foolish and a teacher of babes, what did Paul say the Jews have a form of in the law?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2:20, en el contexto de ser instructor de los necios y maestro de los niños, ¿de qué dijo Pablo que los judíos tienen una forma en la ley?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2:20, dans le contexte de son rôle d’instructeur des insensés et d’éducateur des petits enfants, selon Paul, de quoi les Juifs ont-ils une forme dans la loi?</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the form of knowledge and truth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forma del conocimiento y de la verdad.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règle de la science et de la vérité;</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ἔχοντα τὴν μόρφωσιν τῆς γνώσεως καὶ τῆς ἀληθείας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3:28, what does the Apostle Paul say a man is, by faith apart from the works of the law?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3:28, ¿qué dice el apóstol Pablo que es el hombre por la fe sin las obras de la ley?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3:28, qu’est-ce que l’apôtre Paul dit à l’homme, par la foi en dehors des œuvres de la loi?</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 man is justified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hombre es justificado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l'homme est justifié</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δικαιοῦσθαι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bodies are members of Christ?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vuestros cuerpos son miembros de Cristo?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vos corps sont des membres de Christ?</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σώματα ὑμῶν μέλη Χριστοῦ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8:20, why was creation subjected to futility?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8:20, ¿por qué fue sometida la creación a la vanidad?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8:20, pourquoi la création a-t-elle été soumise à la futilité?</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willingly, but because of Him who subjected it in hope;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su propia voluntad, sino por causa del que la sujetó en esperanza.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de son gré, mais à cause de celui qui l'y a soumise, -</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ἑκοῦσα ἀλλὰ διὰ τὸν ὑποτάξαντα, ἐφ’ ἑλπίδι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is the relationship between people who partake of the Lord's Supper unworthily and people who are weak and sick?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¿cuál es la relación entre las personas que participan de la Cena del Señor indignamente y las personas débiles y enfermas?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11:30, quelle est la relation entre les personnes qui participent indignement au Repas du Seigneur et les personnes faibles et malades?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cela qu'il y a</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when is a wife at liberty to be married?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¿cuándo tiene la esposa libertad para casarse?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7:39, quand une femme est-elle libre de se marier?</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her husband dies,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su marido muere,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le mari meurt,</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κοιμηθῇ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what will they do who are baptized for the dead of what is true?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¿qué harán los que se bautizan por los muertos de lo que es verdad?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:29, que feront ceux qui sont baptisés pour les morts de ce qui est vrai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dead do not rise at all?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de ninguna manera los muertos resucitan?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absolument pas,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ὅλως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in contrast to nothing good dwelling in Paul, what is present with him?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a diferencia de nada bueno que habita en Pablo, ¿qué hay en él?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7:18, contrairement au fait que rien de bon n’habite en Paul, qu’est-ce qui est présent en lui?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will is present with me,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querer el bien está en mí,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la volonté,</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θέλειν παράκειταί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what words does Paul use to describe how much he wants Israel to be saved?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¿qué palabras usa Pablo para describir cuánto desea que Israel sea salvo?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 quels mots Paul utilise-t-il pour décrire à quel point il souhaite qu’Israël soit sauvé?</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my heart’s desire and prayer to God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ciertamente el anhelo de mi corazón, y mi oración a Dios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 le voeu de mon coeur et ma prière à Dieu</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ἡ μὲν εὐδοκία τῆς ἐμῆς καρδίας καὶ ἡ δέησις πρὸς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8:10, what might be emboldened to eat those things offered to idols if someone sees you eating in an idol's temple?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8:10, ¿quién podría animarse a comer aquellas cosas ofrecidas a los ídolos si alguien lo ve comiendo en el templo de un ídolo?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8:10, qu'est-ce qui pourrait vous encourager à manger ces choses offertes aux idoles si quelqu'un vous voit manger dans le temple d'une idole?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the conscience of him who is weak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conciencia de aquél, que es débil,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 conscience, à lui qui est faible,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ἡ συνείδησις αὐτοῦ ἀσθενοῦς ὄντος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what does Paul say Moses writes a person need to do to live?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¿qué dice Pablo que Moisés escribe que una persona debe hacer para vivir?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selon Paul, qu’est-ce que Moïse écrit qu’une personne doit faire pour vivre?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man who does those things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hombre que haga estas cosas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L'homme qui mettra ces choses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ποιήσας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upon what does God's election stand?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¿sobre qué se basa la elección de Dios?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9:11, sur quoi repose l’élection de Dieu?</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of works but of Him who calls),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las obras sino por el que llama),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dépendre des oeuvres, et par la seule volonté de celui qui appelle, -</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ἐξ ἔργων ἀλλ’ ἐκ τοῦ καλοῦντος,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4:17, God is identified as the one who does two things.  what was the second?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4:17, se identifica a Dios como aquel que hace dos cosas. cual fue el segundo?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4:17, Dieu est identifié comme celui qui fait deux choses. quelle était la deuxième?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calls those things which do not exist as though they did;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llama las cosas que no son como si fueran.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appelle les choses qui ne sont point comme si elles étaient.</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καλοῦντος τὰ μὴ ὄντα ὡς ὄντα·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what did Paul say should be done for Timothy that he may come to visit Paul?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¿qué dijo Pablo que se debía hacer por Timoteo para que pudiera venir a visitar a Pablo?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11, que dit Paul qu’il faut faire pour Timothée afin qu’il puisse venir rendre visite à Paul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who have obtained what Israel seeks?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¿quiénes han obtenido lo que busca Israel?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11:7, qui a obtenu ce qu’Israël recherche?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elect have obtained it,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escogidos sí lo han alcanzado,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l'élection l'a obtenu,</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ἐκλογὴ ἐπέτυχεν·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14:13, who should pray that he may interpret?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14:13, ¿quién debe orar para poder interpretar?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:13, qui devrait prier pour pouvoir interpréter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him who speaks in a tongue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el que habla en lengua extraña,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que celui qui parle en langue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what job did Erastus have?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¿qué trabajo tenía Erasto?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quel était le travail d’Éraste?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treasurer of the city,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tesorero de la ciudad,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trésorier de la ville,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οἰκονόμος τῆς πόλεως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How did Paul get the grace of God?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¿cómo obtuvo Pablo la gracia de Dios?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comment Paul a-t-il obtenu la grâce de Dieu?</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was given to me,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 ha sido dada,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m'a été donnée,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δοθεῖσάν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what did I or they do?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¿qué hicimos yo o ellos?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qu’avons-nous fait ou qu’ont-ils fait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we preach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predicamos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voilà ce que nous prêchons,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κηρύσσομεν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send him on his journey in peace,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encaminadlo en paz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Accompagnez-le en paix,</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προπέμψατε δὲ αὐτὸν ἐν εἰρήνῃ,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does Paul say that he does not understand?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dice Pablo que no entiende?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 dit Paul qu’il ne comprend pas?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I am doing,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hago,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fais: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γὰρ κατεργάζομαι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what happens to people who resist authority?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¿qué les sucede a las personas que se resisten a la autoridad?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13:2, qu’arrive-t-il aux personnes qui résistent à l’autorité?</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resist will bring judgment on themselves.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resisten, acarrean condenación para sí mismos.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 résistent attireront une condamnation sur eux-mêmes.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ἀνθεστηκότες ἑαυτοῖς κρίμα λήμψονται.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3:24, by what means are we justified through the redemption that is in Christ Jesus?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3:24, ¿por qué medios somos justificados mediante la redención que es en Cristo Jesús?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3:24, par quels moyens sommes-nous justifiés par la rédemption qui est en Jésus-Christ?</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justified freely by His grace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son justificados gratuitamente por su gracia,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sont gratuitement justifiés par sa grâce,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δικαιούμενοι δωρεὰν τῇ αὐτοῦ χάριτι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are we to present a living sacrifice?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debemos presentar en sacrificio vivo?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 que devons-nous présenter comme un sacrifice vivant?</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present your bodies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presentéis vuestros cuerpos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offrir vos corps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παραστῆσαι τὰ σώματα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What does Paul declare that he is not ashamed of?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¿De qué declara Pablo que no se avergüenza?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de quoi Paul déclare-t-il qu’il n’a pas honte?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not ashamed of the gospel of Christ,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me avergüenzo del evangelio,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n'ai point honte de l'Évangile: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ἐπαισχύνομαι τὸ εὐαγγέλιον,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if anyone seems to be contentious, Paul and Barnabas have no such custom, nor do who?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si alguien parece contencioso, Pablo y Bernabé no tienen esa costumbre, ¿ni quiénes?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11:16, si quelqu’un semble être en conflit, Paul et Barnabas n’ont pas une telle habitude, et qui non plus?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3:8, what false statement do some slanderously report Paul and his associates as saying?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3:8, ¿qué declaración falsa algunos dicen calumniosamente que dijeron Pablo y sus asociados?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3:8, quelle fausse déclaration certains rapportent-ils de manière calomnieuse à Paul et à ses associés?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why not say, “Let us do evil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«Hagamos males para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pourquoi ne ferions-nous pas le mal afin</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Ποιήσωμεν τὰ κακὰ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what statement contrasts with saying that those who who are Christ's will be made alive at His coming?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¿qué declaración contrasta con decir que los que son de Cristo serán vivificados en Su venida?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:23, quelle déclaration contraste avec le fait de dire que ceux qui appartiennent à Christ seront rendus à la vie à sa venue ?</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the firstfruits,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las primicias;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comme prémices,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ἀπαρχὴ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what has God done so that He might have mercy on all?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¿qué ha hecho Dios para tener misericordia de todos?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qu’a fait Dieu pour avoir pitié de tous?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committed them all to disobedience,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sujetó a todos en desobediencia,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renfermé tous les hommes dans la désobéissance,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συνέκλεισεν γὰρ ὁ θεὸς τοὺς πάντας εἰς ἀπείθειαν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words describe how confident Paul was that of the brethren in Corinth he had only baptized Crispus, Gaius, and the houshold of Stephanas?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palabras describen cuán seguro estaba Pablo de que de los hermanos en Corinto solo había bautizado a Crispo, Gayo y la casa de Estéfanas?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quels mots décrivent à quel point Paul était sûr que parmi les frères de Corinthe, il n’avait baptisé que Crispus, Gaius et la famille de Stéphanas?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Besides, I do not know whether I baptized any other.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los demás no recuerdo si he bautizado a algún otro.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reste, je ne sache pas que j'aie baptisé quelque autre personne.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λοιπὸν οὐκ οἶδα εἴ τινα ἄλλον ἐβάπτισα.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what should we do when we come together to eat?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¿qué debemos hacer cuando nos reunimos para comer?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11:33, que devons-nous faire lorsque nous nous réunissons pour manger?</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wait for one another.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esperaos unos a otros.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attendez-vous les uns les autres.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ἀλλήλους ἐκδέχεσθε.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 the churches of God.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las iglesias de Dios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plus que les Églises de Dieu.</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αἱ ἐκκλησίαι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which relation of Jesse shall rise to reign over the Gentiles?  Be specific.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¿qué pariente de Jesé se levantará para reinar sobre los gentiles? Se específico.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15:12, quel parent de Jessé s’élèvera pour régner sur les Gentils? Être spécifique.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shall be a root of Jesse;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«Estará la raíz de Isaí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sortira d'Isaï un rejeton,</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Ἔσται ἡ ῥίζα τοῦ Ἰεσσαί,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5:9, who are we supposed to not keep company with?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5:9, ¿con quién se supone que no debemos estar en compañía?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5:9, avec qui sommes-nous censés ne pas tenir compagnie?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sexually immoral people.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fornicarios.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impudiques, -</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πόρνοις,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8:12, you sin against Christ when you sin against the brethren and do what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8:12, pecas contra Cristo cuando pecas contra los hermanos y haces lo que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8:12, vous péchez contre Christ lorsque vous péchez contre les frères et que vous faites quoi que ce soit.</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wound their weak conscience,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hiriendo su débil conciencia,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 blessant leur conscience faible,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τύπτοντες αὐτῶν τὴν συνείδησιν ἀσθενοῦσαν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Paul asks us to present our bodies as a living sacrifice to God. By what attribute of God does he make this request?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Pablo nos pide que presentemos nuestros cuerpos como sacrificio vivo a Dios. ¿Por qué atributo de Dios hace esta petición?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Paul nous demande de présenter nos corps comme un sacrifice vivant à Dieu. Par quel attribut de Dieu fait-il cette demande?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beseech you therefore, brethren, by the mercies of God,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hermanos, os ruego por las misericordias de Dios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exhorte donc, frères, par les compassions de Dieu,</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οὖν ὑμᾶς, ἀδελφοί, διὰ τῶν οἰκτιρμῶν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since love does no harm to a neighbor, what is love?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puesto que el amor no hace daño al prójimo, ¿qué es el amor?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puisque l’amour ne fait pas de mal au prochain, qu’est-ce que l’amour?</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fulfillment of the law.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el cumplimiento de la Ley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donc l'accomplissement de la loi.</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νόμου ἡ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where are your women to keep silent?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¿dónde deben guardar silencio tus mujeres?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où vos femmes doivent-elles se taire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who plead with God saying that he alone is left of everyone that used to serve Him?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¿quiénes ruegan a Dios diciendo que él solo queda de todos los que le servían?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qui plaide auprès de Dieu en disant qu’il est le seul à rester parmi tous ceux qui le servaient?</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what the Scripture says of Elijah,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no sabéis lo que dice la Escritura acerca de Elías,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 ce que l'Écriture rapporte d'Élie,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 ἐν Ἠλίᾳ τί λέγει ἡ γραφή,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who gave you the Holy Spirit that is in you?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¿quién os dio el Espíritu Santo que está en vosotros?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qui vous a donné le Saint-Esprit qui est en vous?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you have from God,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habéis recibido de Dios,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avez reçu de Dieu,</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ἔχετε ἀπὸ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16:12, what have Tryphena and Tryphosa done?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16:12, ¿qué han hecho Trifena y Trifosa?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16:12, qu’ont fait Tryphène et Tryphose?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have labored in the Lord.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trabajan arduamente en el Señor.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travaillent pour le Seigneur.</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τὰς κοπιώσας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did Paul deliver first of all?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pronunció Pablo en primer lugar?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qu’est-ce que Paul a livré en premier ?</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which I also received: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recibí: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l'avais aussi reçu,</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καὶ παρέλαβον,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9:14, who should live from the gospel?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9:14 ¿quiénes deben vivir del evangelio?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9:14, qui devrait vivre de l’Évangile?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preach the gospel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anuncian el evangelio,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ceux qui annoncent l'Évangile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τὸ εὐαγγέλιον καταγγέλλουσιν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churches,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las congregaciones,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les assemblées,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ταῖς ἐκκλησίαις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14:38, what should be done for anyone who is ignorant?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14:38, ¿qué se debe hacer con el ignorante?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:38, que doit-on faire pour quiconque est ignorant ?</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 ignorant.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ignore.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l'ignore.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2:17, if you are called a Jew and rest on the law, in what are you likely to boast?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2:17, si eres llamado judío y te apoyas en la ley, ¿de qué es probable que te jactes?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2:17, si vous êtes appelé Juif et que vous vous appuyez sur la loi, de quoi êtes-vous susceptible de vous vanter?</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make your boast in God,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te glorías en Dios;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te glorifies de Dieu,</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καυχᾶσαι ἐν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this corruption do?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hacer esta corrupción?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faire cette corruption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put on incorruption,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vista de incorrupción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revête l'incorruptibilité,</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ἐνδύσασθαι ἀφθαρσίαν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what kind of mind should we have toward one another?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¿qué clase de actitud debemos tener unos hacia otros?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quel genre d’attitude devrions-nous avoir les uns envers les autres?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of the same mind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Unánimes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les mêmes sentiments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αὐτὸ εἰς ἀλλήλους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will happen to both the stomach and foods?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¿qué pasará tanto con el estómago como con los alimentos?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qu’arrivera-t-il à l’estomac et aux aliments?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