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no one had a spouse, he said this as a concession and not as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nadie tenía esposa, ¿lo dijo más como una concesión que como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dit que personne n’a de conjoint, il dit cela comme une concession et non comme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a commandment.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como mandamiento.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n'en fais pas un ordre.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 ἐπιταγήν.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having now been justified by His blood, what will we be saved from?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habiendo sido ahora justificados en Su sangre, ¿de qué seremos salvos?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ayant désormais été justifiés par son sang, de quoi serons-nous sauvés?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wrath through Him.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ira,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lui de la colère.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αὐτοῦ ἀπὸ τῆς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the believers in Rome obeyed from the heart even though they were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los creyentes en Roma obedecieron de corazón a pesar de que eran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6:17, les croyants de Rome obéissaient avec le cœur même s’ils étaient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though you were slaves of sin,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erais esclavos del pecado,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été esclaves du péché,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ἦτε δοῦλοι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how is the situation described when a man eats with offense?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¿cómo se describe la situación cuando un hombre come con ofensa?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comment la situation est-elle décrite lorsqu’un homme mange avec offense?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evil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malo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mal</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what part of Paul does nothing good dwell?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parte de Pablo no habita nada bueno?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quelle partie de Paul rien de bon n’habite-t-il?</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my flesh)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en mi carne,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dans ma chair: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ἐν τῇ σαρκί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determines which gifts the Spirit distributes to each one individually?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determina qué dones distribuye el Espíritu a cada uno individualmente?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qui détermine quels dons l’Esprit distribue à chacun individuellement?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wills.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quiere.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veut.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βούλεται.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how does Paul feel about the Romans being full of Goodness and all knowledge?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¿cómo se siente Pablo acerca de que los romanos están llenos de bondad y de todo conocimiento?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que pense Paul du fait que les Romains sont pleins de bonté et de toute connaissance?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myself am confident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Estoy seguro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moi-même persuadé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done with the base things of the world and the things which are despised?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hecho Dios con las cosas viles del mundo y las cosas despreciadas?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qu’a fait Dieu des choses viles du monde et des choses méprisées?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chosen,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escogió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a choisi les choses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Why would they have not crucified the Lord of glory?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¿Por qué no habrían de crucificar al Señor de la gloria?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pourquoi n’auraient-ils pas crucifié le Seigneur de gloire?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had they known,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la hubieran conocido,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s'ils l'eussent connue,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for whose sake (in addition to Abraham's) was it written that Abraham's faith was accounted to him for righteous?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¿por amor de quién (además de por el de Abraham) se escribió que la fe de Abraham le fue contada por justa?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pour qui (en plus de celui d'Abraham) il a été écrit que la foi d'Abraham lui était imputée à justice?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con respecto a nosotros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encore à cause de nous,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whose faith is accounted for righteousness?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¿de quién es contada la fe por justicia?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à qui la foi est-elle imputée à justice?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believes on Him who justifies the ungodly,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cree en aquel que justifica al impío,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croit en celui qui justifie l'impie,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πιστεύοντι δὲ ἐπὶ τὸν δικαιοῦντα τὸν ἀσεβῆ,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looking at the examples of our fathers, what should we do?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mirando el ejemplo de nuestros padres, ¿qué debemos hacer?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10:6, en regardant les exemples de nos pères, que devons-nous faire?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intent that we should not lust after evil things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para que no codiciemos cosas malas,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n'ayons pas de mauvais désirs,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εἶναι ἡμᾶς ἐπιθυμητὰς κακῶν,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is a thing that is not from faith called?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¿cómo se llama aquello que no es de fe?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comment s’appelle une chose qui ne vient pas de la foi?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pecado.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péché.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5:4, when we have tribulation that produces perseverance, what comes next?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5:4, cuando tenemos tribulación que produce perseverancia, ¿qué viene después?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5:4, lorsque nous avons des tribulations qui produisent la persévérance, que se passe-t-il ensuite ?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perseverance, character; and character, hope.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paciencia, prueba; y la prueba, esperanza;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persévérance la victoire dans l'épreuve, et cette victoire l'espérance.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ὑπομονὴ δοκιμήν, ἡ δὲ δοκιμὴ ἐλπίδα.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while her husband lives?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mientras su marido vive?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pendant que son mari est en vie?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Roamns 7:9, what happend to the author or Romans when the commandment came?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¿qué pasó con el autor o con Romanos cuando llegó el mandamiento?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Roamns 7:9, qu’est-il arrivé à l’auteur ou aux Romains lorsque le commandement est venu?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 revived and I died.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revivió y yo morí.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péché reprit vie, et moi je mourus.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ἁμαρτία ἀνέζησεν,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will be called an adulteress;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llamada adúltera;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sera appelée adultère;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μοιχαλὶς χρηματίσει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