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does not eat and gives God thanks?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no come y da gracias a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ne mange pas et ne rend pas grâce à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there is one God who will justify who by faith in addition to the uncircumcised?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¿hay un solo Dios que justificará a quién por la fe, además de a los incircuncisos?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il y a un seul Dieu qui justifiera qui par la foi en plus des incirconcis?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justify the circumcised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circoncis,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δικαιώσει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be think about our lives since we should consider ourselves to be dead to sin?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en nuestras vidas si debemos considerarnos muertos al pecado?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6:11, comment devrions-nous penser à notre vie puisque nous devrions nous considérer comme morts au péché?</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alive to God in Christ Jesus our Lord.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vivos para Dios en Cristo Jesús, Señor nuestro.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vivants pour Dieu en Jésus Christ.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ζῶντας δὲ τῷ θεῷ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does Paul call a brother?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¿a quién llama Pablo hermano?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Paul appelle-t-il son frère?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Quartus,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Cuarto.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Quartus.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Κούαρτος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why have we now been delivered from the law?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¿por qué hemos sido librados ahora de la ley?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pourquoi avons-nous maintenant été délivrés de la loi?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does not eat,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 mange pas,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died to what we were held by,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haber muerto para aquella a la que estábamos sujetos,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morts à cette loi sous laquelle nous étions retenus,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ἀποθανόντες ἐν ᾧ κατειχόμεθα,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with a rod or in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viniera con vara o en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avec une verge ou avec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in love and a spirit of gentleness?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espíritu de mansedumbre?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avec amour et dans un esprit de douceur?</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ἐν ἀγάπῃ πνεύματί τε πραΰτητος;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is doing in him the things he doesn't want to do?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que hace en él las cosas que no quiere hacer?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7:20, selon Paul, qu’est-ce qui fait en lui les choses qu’il ne veut pas faire?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péché qui habite en moi.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receiving their help in getting to Spain?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recibir su ayuda para llegar a España?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sur son chemin vers l’Espagne en plus de recevoir leur aide pour se rendre en Espagne?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The fire will test each one's work to determine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¿El fuego probará el trabajo de cada uno para determinar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what sort it is.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sea la que sea,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ἑκάστου τὸ ἔργον ὁποῖόν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Where does the Spirit of God dwell?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¿Dónde habita el Espíritu de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3:16, où habite l’Esprit de Dieu?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hope to see you on my journey,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veros al pasar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partie mon désir de me trouver chez vous.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διαπορευόμενος θεάσασθαι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Spirit of God dwells in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Espíritu de Dios está en vosotros?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l'Esprit de Dieu habite en vous?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πνεῦμα τοῦ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3:14, what is said to be full of cursing and bitterness?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3:14, ¿qué se dice que está lleno de maldición y amargura?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3:14, qu’est-ce qui est dit être plein de malédiction et d’amertume?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mouth is full of cursing and bitterness.”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boca está llena de maldición y de amargura.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bouche est pleine de malédiction et d'amertume;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στόμα ἀρᾶς καὶ πικρίας γέμει·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why did Paul say he could not feed them with solid food?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¿por qué dijo Pablo que no podía alimentarlos con alimentos sólidos?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pourquoi Paul a-t-il dit qu’il ne pouvait pas les nourrir avec de la nourriture solide?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now you were not able to receive it,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no erais capaces;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ne pouviez pas la supporter;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γὰρ ἐδύνασθε.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what is not in word but in power?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¿qué no es palabra sino poder?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qu’est-ce qui n’est pas en paroles mais en puissance?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is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reino de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uncircumcised?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comment Dieu justifie-t-il les incirconcis?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medio de la fe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 foi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where should we not let sin reigh?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¿dónde no debemos dejar que reine el pecado?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où ne devrions-nous pas laisser le péché régner?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did Paul describe the Greeks and the barbarians when he said he was a debtor to both of them?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¿cómo describió Pablo a los griegos y a los bárbaros cuando dijo que era deudor de ambos?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comment Paul décrit-il les Grecs et les barbares lorsqu’il dit qu’il était débiteur envers eux deux?</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mortal body,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vuestro cuerpo mortal,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votre corps mortel,</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θνητῷ ὑμῶν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the everlasting God commanded that the prophetic Scriptures should be made known to whom?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¿a quién ordenó el Dios eterno que se dieran a conocer las Escrituras proféticas?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16:26, le Dieu éternel a ordonné que les Écritures prophétiques soient connues, à qui?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known to all nations,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dado a conocer a todas las naciones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porté à la connaissance de toutes les nations,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wise and to unwise.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sabios y a no sabios soy deudor.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savants et aux ignorants.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σοφοῖς τε καὶ ἀνοήτοις ὀφειλέτης εἰμί·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Paul said that each one should remain in the same calling as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Pablo dijo que cada uno debe permanecer en el mismo llamado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7:20, Paul a dit que chacun devrait rester dans le même appel, comme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which he was called.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fue llamado.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il était lorsqu'il a été appelé.</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ᾗ ἐκλήθη ἐν ταύτῃ μενέτω.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what was Paul doing when he wrote this letter?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¿qué estaba haciendo Pablo cuando escribió esta carta?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que faisait Paul lorsqu’il a écrit cette lettre?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going to Jerusalem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voy a Jerusalén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vais à Jérusalem,</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πορεύομαι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about the fact that the unrighteous will not inherit the kingdom of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acerca del hecho de que los injustos no heredarán el reino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 demande Paul à propos du fait que les injustes n’hériteront pas du royaume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you are the seal of what in the Lord?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¿eres el sello de qué en el Señor?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vous êtes le sceau de quoi dans le Seigneur?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if God is the God of the Jews only.  Then before giving the answer he asks another question.  What did he ask?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pregunta si Dios es el Dios de los judíos únicamente. Luego antes de dar la respuesta hace otra pregunta. ¿Qué preguntó?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demande si Dieu est le Dieu des Juifs uniquement. Puis avant de donner la réponse, il pose une autre question. Qu'est-ce que j'ai demandé?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my apostleship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sello de mi apostolado sois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 apostolat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τῆς ἀποστολῆς ὑμεῖς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as sin reigned in death, what might reign?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si el pecado reinó en muerte, ¿qué podría reinar?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 le péché régnait dans la mort, qu’est-ce qui pourrait régner?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grace might reign through righteousness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la gracia reinará por la justicia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grâce régnât par la justice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χάρις βασιλεύσῃ διὰ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who is alone wise?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¿quién es el único sabio?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qui est le seul sage?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alone wise,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único y sabio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seul sage,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the Lord's freedman?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liberto del Señor?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l'affranchi du Seigneur?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is called in the Lord while a slave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en el Señor fue llamado siendo esclavo,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l'esclave qui a été appelé dans le Seigneur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κυρίῳ κληθεὶς δοῦλος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13:34, what is spoken to the shame of the Corinthian brethren?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:34, que dit-on pour la honte des frères corinthiens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He not also the God of the Gentiles?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también Dios de los gentiles?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l'est-il pas aussi des païens?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what categories of people are called?  (2 points)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¿qué categorías de personas se llaman? (2 puntos)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quelles catégories de personnes sont appelées ? (2 points)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Jews and Greeks,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Juifs que Grecs.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τε καὶ Ἕλλησιν,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desire in his prayers to God concerning the saints in Rome?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deseaba Pablo en sus oraciones a Dios por los santos en Roma?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 désirait Paul dans ses prières à Dieu concernant les saints de Rome?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come to you.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viaje para ir a vosotros,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d'aller vers vous.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said time is short?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 dijo que el tiempo es corto?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qui a dit que le temps était court?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this I say, brethren,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ce que je dis, frères,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Greeks seek?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buscan los griegos?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recherchent les Grecs?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should not be done anymore?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ya no se debe hacer?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faut-il plus faire?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not judge one another anymore,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ya no nos juzguemos más los unos a los otros,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jugeons donc plus les uns les autres;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Μηκέτι οὖν ἀλλήλους κρίνωμεν·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wise in Christ, how are the apostles?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que eran sabios en Cristo, ¿cómo son los apóstoles?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sages en Christ, comment sont les apôtres?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fools for Christ’s sake, but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somos insensatos por causa de Cristo,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fous à cause de Christ;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μωροὶ διὰ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Greeks seek after wisdom;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griegos buscan sabiduría,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Grecs cherchent la sagesse: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Ἕλληνες σοφίαν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who has been freed from sin?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¿quién ha sido liberado del pecado?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6:7, qui a été libéré du péché?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has died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ha muerto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est mort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ἀποθανὼν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either receive a reward or suffer loss?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o sufrirá pérdida?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 ou subira une perte?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alguno que sobreedificó,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bâtie par quelqu'un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attributes of God are said to be clearly seen from the creation of the world, understood by the things that are made?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atributos de Dios se dice que se ven claramente desde la creación del mundo, entendidos por las cosas que se hacen?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quels attributs de Dieu sont clairement visibles depuis la création du monde, compris par les choses qui sont faites?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His eternal power and Godhead,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invisible de él, su eterno poder y su deidad,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puissance éternelle et sa divinité,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 τε ἀΐδιος αὐτοῦ δύναμις καὶ θειότης,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this liberty of yours become to those who are weak?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llegar a ser esta libertad vuestra para los débiles?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 pourrait devenir votre liberté pour ceux qui sont faibles?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become a stumbling block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venga a ser tropezadero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devienne une pierre d'achoppement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αὕτη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when the believers in Rome became slaves of righteousness, what were they set free from?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cuando los creyentes en Roma se convirtieron en esclavos de la justicia, ¿de qué fueron liberados?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6:18, lorsque les croyants de Rome sont devenus esclaves de la justice, de quoi ont-ils été libérés?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been set free from sin,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libertados del pecado,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Ayant été affranchis du péché,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ἐλευθερωθέντες δὲ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who should consider Paul, Apollos, Cephas, as servants of Christ?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¿quiénes deberían considerar a Pablo, Apolos y Cefas como siervos de Cristo?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 man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que los hombres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you were enriched in everything by Him in what two areas? (2 points)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¿en qué dos áreas fuiste enriquecido por Él en todo? (2 puntos)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vous avez été enrichi en toutes choses par Lui dans quels deux domaines ? (2 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a woman is released from the law of her husband if what happens?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sucede la mujer queda libre de la ley de su marido?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une femme est libérée de la loi de son mari si que se passe-t-il?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husband dies,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marido muere,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Who was with the corinthians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¿Quién estaba con los corintios?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2:3, qui était avec les Corinthiens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with you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estuve entre vosotros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Moi-même j'étais auprès de vous dans un état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how do we know that he who eats, eats to the Lord?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¿cómo sabemos que el que come, para el Señor come?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comment savons-nous que celui qui mange mange pour le Seigneur?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gives God thanks;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da gracias a Dios;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rend grâces à Dieu;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εὐχαριστεῖ γὰρ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all utterance and all knowledge,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toda palabra y en todo conocimiento,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concernent la parole et la connaissance,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λόγῳ καὶ πάσῃ 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us?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nosotros?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nous?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whom we live.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quien nosotros también existimos.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qui nous sommes.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δι’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wise in what is good, what does Paul want for the people reading this book?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sabio en lo bueno, ¿qué quiere Pablo para las personas que leen este libro?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être sage dans ce qui est bon, que veut Paul pour les personnes qui lisent ce livre?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simple concerning evil.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ingenuos para el mal.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purs en ce qui concerne le mal.</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ἀκεραίους δὲ εἰς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who does the Apostle Paul suggest might think that they will escape the judgement of God?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¿quiénes sugiere el apóstol Pablo que podrían pensar que escaparán del juicio de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qui, selon l’apôtre Paul, pourrait penser qu’il échappera au jugement de Dieu?</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judge those practicing such things,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hombre, que juzgas a los que hacen tales cosas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juges ceux qui commettent de telles choses,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κρίνων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law is holy.  What is the commandment? (3 points)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la ley es santa. ¿Cuál es el mandamiento? (3 puntos)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la loi est sainte. Quel est le commandement? (3points)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holy and just and good.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mandamiento santo, justo y bueno.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commandement est saint, juste et bon.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ἐντολὴ ἁγία καὶ δικαία καὶ ἀγαθή.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Paul describe the acts committed between males in the context of leaving the natural use of the woman?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Pablo los actos cometidos entre varones en el contexto de abandonar el uso natural de la mujer?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Paul décrit-il les actes commis entre les maux dans le contexte de l’abandon de l’usage naturel de la femme?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men with men committing what is shameful,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cometiendo hechos vergonzosos hombres con hombres,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commettant homme avec homme des choses infâmes,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ἄρσενες ἐν ἄρσεσιν τὴν ἀσχημοσύνην κατεργαζόμενοι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whom does Paul refer to when discussing the blessedness of the man to whom God imputes righteousness apart from works?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David describe la bienaventuranza del hombre a quien Dios imputa justicia, ¿sin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4:6, David décrit la béatitude de l’homme à qui Dieu impute la justice, sans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David also describes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David habla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David exprime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If anyone's work which he has built on it endures, what what will happen?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si la obra de alguno que sobreedificó perdura, ¿qué sucederá?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si l’œuvre que quelqu’un a bâtie dessus perdure, que se passera-t-il?</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receive a reward.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recibirá recompensa.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recevra une récompense.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do what jus as they presented their members as slaves of uncleanness, and lawlessness leading to more lawlessness?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hagan lo mismo que presentaron a sus miembros como esclavos de la inmundicia y la anarquía, lo que lleva a más anarquía.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qu’est-ce qui est demandé aux croyants de Rome en présentant leurs membres comme des esclaves de l’impureté et de l’anarchie conduisant à davantage d’anarchie?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now present your members as slaves of righteousness for holiness.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ahora para santificación presentad vuestros miembros para servir a la justicia.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maintenant livrez vos membres comme esclaves à la justice, pour arriver à la sainteté.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νῦν παραστήσατε τὰ μέλη ὑμῶν δοῦλα τῇ δικαιοσύνῃ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how does Paul describe the gospel that reveals the secret things of men judged by Jesus Christ?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¿cómo describe Pablo el evangelio que revela las cosas secretas de los hombres juzgados por Jesucristo?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comment Paul décrit-il l’Évangile qui révèle les choses secrètes des hommes jugés par Jésus-Christ?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mi evangelio.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εὐαγγέλιόν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Urbanus?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Urbano?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Urbanus?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fellow worker in Christ,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colaborador en Cristo Jesús,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compagnon d'oeuvre en Christ,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συνεργὸν ἡμῶν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by what did God make manifest the mystery kept secret since the world began?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¿mediante qué manifestó Dios el misterio mantenido en secreto desde el principio del mundo?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par quoi Dieu a-t-il manifesté le mystère gardé secret depuis la création du monde?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prophetic Scriptures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por las Escrituras de los profetas,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écrits des prophètes,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does Christ belong to?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¿A quién pertenece Cristo?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appartient le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why does he who is married care about the things of the world?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¿por qué el que está casado se preocupa por las cosas del mundo?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pourquoi celui qui est marié se soucie-t-il des choses du monde?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may please his wife.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mujer.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sa femme.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I will not be brought under the power of any?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declaración contrasta con decir que no me dejaré dominar por nadie?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déclaration s’oppose à l’affirmation selon laquelle je ne serai soumis au pouvoir de personne?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those who walk in the steps of the faith he had during what part of his life?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padre de los que caminan en los pasos de la fe que tuvo durante qué parte de su vida?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ceux qui ont marché sur les traces de la foi qu’il avait pendant quelle partie de sa vie?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our father Abraham had while still uncircumcised.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nuestro padre Abraham antes de ser circuncidado.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père Abraham quand il était incirconcis.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πίστεως τοῦ πατρὸς ἡμῶν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through whom did Paul want glory to be given to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¿mediante quién quería Pablo que se le diera gloria a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par qui Paul voulait-il que la gloire soit rendue à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Jesucristo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Christ is God’s.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Cristo es de Dios.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Christ est à Dieu.</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what reason did Paul give for supposing that it is good for a mand to remain as he is?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¿qué razón dio Pablo para suponer que es bueno que un hombre permanezca como está?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quelle raison Paul a-t-il donnée pour supposer qu’il est bon qu’un homme reste tel qu’il est?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present distress—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las dificultades del tiempo presente: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des temps difficiles qui s'approchent: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ἐνεστῶσαν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serve whom?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sirven a quién?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ne servent pas qui?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Jesus Christ,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Señor Jesucristo,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notre Seigneur,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