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was the result of one man's disobedience?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fue el resultado de la desobediencia de un hombre?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a été le résultat de la désobéissance d’un homme?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the fact that Abraham's faith in God's promise was accounted to him for righteousness was written for us in addition to whom?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el hecho de que la fe de Abraham en la promesa de Dios le fue contada por justicia fue escrito para nosotros, ¿además de quiénes?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le fait que la foi d'Abraham dans la promesse de Dieu lui a été imputée à justice a été écrit pour nous en plus de qui?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it was not written for his sake alone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con respecto a él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à cause de lui seul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ἐγράφη δὲ δι’ αὐτὸν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when are the treasures of wrath being stored up by those with a stubborn and unrepentant heart?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¿cuándo acumulan los tesoros de la ira los que tienen un corazón obstinado e impenitente?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quand les trésors de la colère sont-ils amassés par ceux au cœur obstiné et impénitent?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were made sinners,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fueron constituidos pecadores,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ont été rendus pécheurs,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ἁμαρτωλοὶ κατεστάθησαν οἱ πολλοί,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wrath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día de la ira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jour de la colère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the one in whom the Gentile shall hope shall do what over them?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 con ellos aquel en quien los gentiles esperan?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fera celui en qui les Gentils espèrent?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shall rise to reign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se levantará para gobernar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lèvera pour régner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ἀνιστάμενος ἄρχειν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in whose presence was it recorded that Abraham was made a father of many nations?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¿en presencia de quién se registró que Abraham fue hecho padre de muchas naciones?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en présence de qui a-t-il été enregistré qu’Abraham est devenu père de nombreuses nations?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turning aside and not doing good?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desviarse y no hacer el bien?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qu’ont tous fait en plus de s’écarter du droit chemin et de ne pas faire le bien?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presence of Him whom he believed—God,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es delante de Dios, a quien creyó,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notre père devant celui auquel il a cru,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κατέναντι οὗ ἐπίστευσεν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what did Paul expect a wise man among the brethren in Corinth to be able to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¿qué esperaba Pablo que pudiera hacer un hombre sabio entre los hermanos de Corinto?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qu’est-ce que Paul attendait d’un homme sage parmi les frères de Corinthe qu’il soit capable de faire?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be able to judge between his brethren?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poder juzgar entre sus hermanos?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puisse prononcer entre ses frères.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δυνήσεται διακρῖναι ἀνὰ μέσον τοῦ ἀδελφοῦ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according to whom does a servant stand or fall?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¿según quién está en pie o cae un siervo?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selon qui un serviteur se tient-il ou tombe-t-il?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his own master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su propio Señor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regarde son maître.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ἰδίῳ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addressed the Corinthians and said they are still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se dirigió a los corintios y dijo: ¿todavía son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les Corinthiens sont-ils désormais capables de recevoir de la nourriture solide?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together become unprofitable;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una se hicieron inútiles;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pervertis;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ἅμα ἠχρεώθησαν·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still carnal.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sois carnales.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as many of us as were baptized into Christ Jesus were also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¿todos los que fuimos bautizados en Cristo Jesús también lo fuimos?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6:3, tous ceux d’entre nous qui ont été baptisés en Jésus-Christ étaient aussi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baptized into His death?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sido bautizados en su muerte?,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sa mort que nous avons été baptisés?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τὸν θάνατον αὐτοῦ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two examples of consuming things is it good to avoid if they might cause your brother to experience hardship?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dos ejemplos de consumo de cosas es bueno evitar si pueden causar que tu hermano experimente dificultades?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quels sont deux exemples de consommation de choses qu’il est bon d’éviter si elles risquent de causer des difficultés à votre frère?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what are persons who rest on the law and make their boast in God specifically recognized as at the beginning of the verse?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¿qué son las personas que descansan en la ley y se jactan en Dios específicamente reconocidas al comienzo del versículo?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que sont les personnes qui s’appuient sur la loi et se glorifient en Dieu spécifiquement reconnues comme au début du verset?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you are called a Jew,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te llamas judío,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donnes le nom de Juif,</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σὺ Ἰουδαῖος ἐπονομάζῃ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what two groups are all of Abraham's seed?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¿qué dos grupos son todos de la simiente de Abraham?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quels sont les deux groupes qui sont tous issus de la postérité d’Abraham?</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to those who are of the law, but also to those who are of the faith of Abraham,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para la que es por la Ley, sino también para la que es de la fe de Abraham.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à celle qui est sous la loi, mais aussi à celle qui a la foi d'Abraham,</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τῷ ἐκ τοῦ νόμου μόνον ἀλλὰ καὶ τῷ ἐκ πίστεως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What does Paul say does the things in him that he doesn't want to do?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¿Qué dice Pablo que hace las cosas en él que no quiere hacer?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7:17, selon Paul, qu'est-ce qui fait en lui les choses qu'il ne veut pas faire?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qui habite en moi.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do flute or harp players need to do so that listeners can know what is piped or played?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¿qué deben hacer los flautistas o los arpistas para que los oyentes sepan qué se toca o se toca?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to eat meat nor drink wine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 carne ni beber vino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manger de viande, de ne pas boire de vin,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φαγεῖν κρέα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how are a wife and virgin described?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¿cómo se describen una casada y una doncella?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comment sont décrites une épouse et une vierge?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difference between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asimismo diferencia entre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de même une différence entre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μεμέρισται.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should each one do when building on the foundation?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debe hacer cada uno al edificar sobre el fundamento?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 doit faire chacun lorsqu’il bâtit sur les fondations?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each one take heed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mire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prenne garde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Paul said they were not treating their brethren properly by doing wrong and what else?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Pablo dijo que no estaban tratando apropiadamente a sus hermanos al hacer lo malo y ¿qué más?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6:8, Paul a dit qu’ils ne traitaient pas correctement leurs frères en faisant le mal et quoi d’autre?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cheat,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defraudáis,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dépouillez,</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ἀποστερεῖτε,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two blessings does Paul pray to be given to all who are in Rome from God and Jesus?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dos bendiciones pide Pablo que Dios y Jesús les den a todos los que están en Roma?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1:7, quelles sont les deux bénédictions que Paul souhaite que Dieu et Jésus accordent à tous ceux qui sont à Rome?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 données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did Paul want to be given to God through Jesus Christ?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¿qué quería Pablo que se le diera a Dios a través de Jesucristo?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qu’est-ce que Paul voulait donner à Dieu par Jésus-Christ?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glory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gloria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la gloire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what did Paul say may happen in the day of the Lord Jesus if the Corinthians deliver the person who had performed the immoral sexual act to Satan for the destruction of the flesh?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¿qué dijo Pablo que podría suceder en el día del Señor Jesús si los corintios entregan a la persona que había realizado el acto sexual inmoral a Satanás para destrucción de la carne?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selon Paul, qu’est-ce qui pourrait arriver au jour du Seigneur Jésus si les Corinthiens livraient à Satan la personne qui avait commis un acte sexuel immoral pour la destruction de la chair?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his spirit may be saved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espíritu sea salvo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l'esprit soit sauvé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πνεῦμα σωθῇ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the kingdom of God is righteousness and peace and joy in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el reino de Dios es justicia, paz y gozo ¿en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le royaume de Dieu est justice, paix et joie. En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Spirit.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Espíritu Santo.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figuratively transfer these things to himself and Apollos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en sentido figurado, transfirió estas cosas a sí mismo y a Apolos?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transféré ces choses à lui-même et à Apollos?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could the brethren in Corinth determine by looking at those who were called?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¿qué podrían determinar los hermanos de Corinto al mirar a los que fueron llamados?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que pouvaient déterminer les frères de Corinthe en regardant ceux qui étaient appelés?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not many wise according to the flesh, not many mighty, not many noble,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 muchos sabios según la carne, ni muchos poderosos, ni muchos nobles;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ni beaucoup de sages selon la chair, ni beaucoup de puissants, ni beaucoup de nobles.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 πολλοὶ σοφοὶ κατὰ σάρκα, οὐ πολλοὶ δυνατοί, οὐ πολλοὶ εὐγενεῖς·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learn in us not to think beyond what is written,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en nosotros aprendáis a no pensar más de lo que está escrito,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nos personnes à ne pas aller au delà de ce qui est écrit,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ἡμῖν μάθητε τό· Μὴ ὑπὲρ ἃ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Paul asks a question about what Abraham found according to something. How does this question end?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Pablo hace una pregunta acerca de lo que encontró Abraham según algo. ¿Cómo termina esta pregunta?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Paul pose une question sur ce qu’Abraham a trouvé selon quelque chose. Comment se termine cette question?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obtenu selon la chair?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brought death when it was intended to bring life?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traía muerte cuando lo que se pretendía era traer vida?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qui apportait la mort alors qu’il était censé apporter la vie?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hallé que el mismo mandamiento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commandement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ἀπέθανον, καὶ εὑρέθη μοι ἡ ἐντολὴ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 gift of God is enteral life in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¿el don de Dios es vida enteral en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le don de Dieu est la vie entérale en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our Lord.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Señor nuestro.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 notre Seigneur.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what did Paul urge the brethren to do who caused divisions and offenses contrary to the teaching which they had learned?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¿qué instó Pablo a hacer a los hermanos que causaban divisiones y ofensas contrarias a la enseñanza que habían aprendido?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qu’est-ce que Paul a exhorté à faire les frères qui ont provoqué des divisions et des offenses contraires à l’enseignement qu’ils avaient appris?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avoid them.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Apartaos de ellos,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Éloignez-vous d'eux.</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ἐκκλίνετε ἀπ’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how did Paul say those who have wives should be?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¿cómo dijo Pablo que deberían ser los que tienen esposas?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comment Paul dit-il que devraient être ceux qui ont une femme?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be as though they had none,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como si no la tuvieran;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ayant pas,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ἔχοντες 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Paul mentions that a specific outward Jewish rite is considered reversed if the law is broken. What is this rite and what does it become?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Pablo menciona que un rito judío externo específico se considera revertido si se quebranta la ley. ¿Qué es este rito y en qué se convierte?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2:25, Paul mentionne qu'un rite juif extérieur spécifique est considéré comme annulé si la loi est enfreinte. Quel est ce rite et que devient-il?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circumcision has become uncircumcision.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 circuncisión viene a ser incircuncisión.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 circoncision devient incirconcision.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περιτομή σου ἀκροβυστία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reason does Paul give for asking God to fill us with all joy and peace in believing?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razón da Pablo para pedirle a Dios que nos llene de todo gozo y paz al creer?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 raison Paul donne-t-il pour demander à Dieu de nous remplir de toute joie et de toute paix dans la foi?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abound in hope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abundéis en esperanza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abondiez en espérance,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περισσεύειν ὑμᾶς ἐν τῇ ἐλπίδι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in addition of Paul, from which of our brothers was this book set?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además de Pablo, ¿de cuál de nuestros hermanos proviene este libro?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en plus de Paul, de quel de nos frères ce livre est-il tiré?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Sosthenes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Sóstenes,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Sosthène,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Σωσθένης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Paul addressed the Romans as those who are called to be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Pablo se dirigió a los romanos como aquellos que están llamados a ser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Paul s’adresse aux Romains en disant : « Ceux qui sont appelés à être quoi?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llamados a ser santos: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complete the next phrase: "Therefore you are inexcusable, O man, whoever you are who judge, _______."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completa la siguiente frase: "Por eso eres inexcusable, hombre, tú que juzgas, quienquiera que seas, __________".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complétez la phrase suivante : « O homme, qui que tu sois, _______.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whatever you judge another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 juzgar a otro,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juges,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γὰρ κρίνεις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Paul lists 5 people he asked to be greeted along with the brethren who were with them.  What were these 5 people's names? (5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Pablo enumera 5 personas a las que pidió que lo saludaran junto con los hermanos que estaban con ellos. ¿Cómo se llamaban estas 5 personas? (5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Paul énumère 5 personnes à qui il a demandé d’être accueillies ainsi que les frères qui étaient avec eux. Quels étaient les noms de ces 5 personnes? (5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why was Paul much hindered from coming to Rome?  Be specific?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¿por qué se le impidió tanto a Pablo venir a Roma? ¿Se específico?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esta causa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do Timothy, and Lucius, Jason, and Sosipater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hacen Timoteo, Lucio, Jasón y Sosípater?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 font Timothée, Lucius, Jason et Sosipater?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Asyncritus, Phlegon, Hermas, Patrobas, Hermes,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Asíncrito, a Flegonte, a Hermas, a Patrobas, a Hermes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Asyncrite, Phlégon, Hermès, Patrobas, Hermas,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Ἀσύγκριτον, Φλέγοντα, Ἑρμῆν, Πατροβᾶν, Ἑρμᾶν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understands.  What else does no one do?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entiende. ¿Qué más hace nadie?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comprend. Qu'est-ce qu'on ne fait pas d'autre?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seeks after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busque a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 cherche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ἐκζητῶν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stands steadfast in his heart and has done what in his heart?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está firme en su corazón y ¿qué ha hecho en su corazón?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reste ferme dans son cœur et qui a fait quoi dans son cœur fait du bien?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so determined in his heart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resuelto en su corazón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 décidé en son coeur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κέκρικεν ἐν τῇ ἰδίᾳ καρδίᾳ,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gave 3 reasons why he encouraged Christians to not get married: for your own profit, for something and that you may server the Lord without distraction.  What was this something?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dio 3 razones por las cuales animaba a los cristianos a no casarse: para beneficio propio, para algo y para que puedan servir al Señor sin distracciones. ¿Qué fue ese algo?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donné 3 raisons pour lesquelles il a encouragé les chrétiens à ne pas se marier : pour votre propre profit, pour quelque chose et pour que vous puissiez servir le Seigneur sans distraction. Qu'est-ce que c'était que ce quelque chose?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he is a light to those who are in darkness also confident about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confía en que es luz para los que están en tinieblas también confía en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une personne qui est sûre d’être une lumière pour ceux qui sont dans les ténèbres, est-elle également sûre de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yourself are a guide to the blind,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eres guía de ciegos,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conducteur des aveugles,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τε σεαυτὸν ὁδηγὸν εἶναι τυφλῶν,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how might a person interact with others if one is puffed up?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¿cómo podría una persona interactuar con otras si está engreída?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comment une personne peut-elle interagir avec les autres si elle est enflée?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behalf of one against the other.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unos contra otros,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 l'un contre l'autre.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what would make faith void and the promise of no effect?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¿qué haría que la fe fuera nula y la promesa sin efecto?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4:14, qu’est-ce qui rendrait la foi nulle et la promesse sans effet?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those who are of the law are heirs,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que son de la Ley son los herederos,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héritiers le sont par la loi,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οἱ ἐκ νόμου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what is proper,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honesto y decente,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vous porter à ce qui est bienséant et propre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πρὸς τὸ εὔσχημον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did Abraham receive as a seal of the righteousness of the faith which he had while still uncircumcised?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recibió Abraham como sello de la justicia de la fe que tuvo cuando aún era incircunciso?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qu’est-ce qu’Abraham a reçu comme signe de la justice de la foi qu’il avait alors qu’il était encore incirconcis?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received the sign of circumcision,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recibió la circuncisión como señal,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reçut le signe de la circoncision,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σημεῖον ἔλαβεν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