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3:17, what specifically have those who are unrighteous according to the Scripture not known?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3:17, ¿qué es lo que específicamente no saben los que son injustos según las Escrituras?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3:17, qu’est-ce que ceux qui sont injustes selon l’Écriture ne savent pas spécifiquement?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we should run in such a way that what might happen?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debemos correr de tal manera que ¿qué podría pasar?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nous devrions courir de telle manière que que pourrait-il arriver?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way of peace they have not known.”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conocieron camino de paz.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connaissent pas le chemin de la paix;</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ὁδὸν εἰρήνης οὐκ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obtain 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obtengáis.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le remporter.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καταλάβητε.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how can a person know that he doesn't know anything yet as he ought to know?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¿cómo puede una persona saber que aún no sabe nada como debería saber?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comment une personne peut-elle savoir qu’elle ne sait pas encore ce qu’elle devrait savoir?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anyone thinks that he knows anything,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se imagina que sabe algo,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savoir quelque chose,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ἐγνωκέναι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being unprofitable and not doing good?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ser inútil y no hacer el bien?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que tout le monde a fait en plus d'être pervers?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all turned aside;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se desviaron,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égarés,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ἐξέκλιναν,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who is Paul confident about being full of goodness and all knowledge?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¿en quién confía Pablo que está lleno de bondad y de todo conocimiento?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qui Paul a-t-il la certitude d’être plein de bonté et de toute connaissance?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vosotros, hermanos míos,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vous concerne, mes frères,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μου, καὶ αὐτὸς ἐγὼ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was done so that he who plows and he who threshes should have hope?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se hizo para que el que ara y el que trilla tuvieran esperanza?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qu’a-t-on fait pour que celui qui laboure et celui qui bat ait de l’espérance?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written,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esto,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écrit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in the spiritual gifts that lead to the edification of the church you should do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en los dones espirituales que conducen a la edificación de la iglesia ¿qué debes hacer?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 : 12, que devez-vous faire dans les dons spirituels qui conduisent à l’édification de l’Église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do to produce all maner of evil desire?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hizo el pecado para producir toda clase de malos deseos?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fait pour produire toutes sortes de mauvais désirs?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opportunity by the commandment,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produisit en moi par le commandement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seeks after God.  What else does no one do?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busca a Dios. ¿Qué más hace nadie?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cherche Dieu. Qu'est-ce qu'on ne fait pas d'autre?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understands;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entienda,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n'est intelligent,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συνίων,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what did Paul ask the saints in Rome to do for Priscilla and Aquila?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¿qué pidió Pablo a los santos de Roma que hicieran por Priscila y Aquila?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qu’est-ce que Paul a demandé aux saints de Rome de faire pour Priscille et Aquila?</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was the commandment intended to bring?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pretendía traer el mandamiento?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le commandement était censé apporter?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to bring life,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para vida,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conduit à la vie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εἰς ζωὴν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what are the 5 ways that the apostles are suffering to the present hour? (5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¿cuáles son las 5 maneras en que los apóstoles están sufriendo hasta la hora actual? (5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4:11, quelles sont les 5 manières dont les apôtres souffrent jusqu’à présent ? (5 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both hunger and thirst, and we are poorly clothed, and beaten, and homeless.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hambre y tenemos sed, estamos desnudos, somos abofeteados y no tenemos lugar fijo donde vivir.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souffrons la faim, la soif, la nudité; nous sommes maltraités, errants çà et là;</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πεινῶμεν καὶ διψῶμεν καὶ γυμνιτεύομεν καὶ κολαφιζόμεθα καὶ ἀστατοῦμεν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Why does God catch the wise in their own craftiness?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¿Por qué Dios sorprende a los sabios en su propia astucia?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pourquoi Dieu surprend-il les sages dans leur propre ruse?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when you this sin against the brethren and wound their weak conscience, who else do you sin against?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cuando pecas así contra los hermanos y hieres su débil conciencia, ¿contra quién más pecas?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lorsque vous péchez ainsi contre les frères et blessez leur faible conscience, contre qui d’autre péchez-vous?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sin against Christ.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Cristo pecáis.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péchez contre Christ.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Χριστὸν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it is good for a man to not do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¿qué es bueno para el hombre no hacer?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 qu’est-il bon pour un homme de ne pas faire?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touch a woman.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tocar mujer.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point toucher de femme.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γυναικὸς μὴ ἅπτεσθαι·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what two things should you do since you were bought at a price?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¿qué dos cosas debes hacer ya que fuiste comprado por precio?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quelles deux choses devriez-vous faire puisque vous avez été acheté à un prix?</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glorify God in your body and in your spirit,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glorificad, pues, a Dios en vuestro cuerpo y en vuestro espíritu,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Glorifiez donc Dieu dans votre corps et dans votre esprit,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to whom He was not announced?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el pueblo a quien Él no fue anunciado?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à qui il n’a pas été annoncé?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shall see;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verán;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verront,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what should we not do for unrighteousness to sin?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no debemos hacer para que la injusticia peque?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que ne devrions-nous pas faire si l’injustice conduit au péché?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present your members as instruments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presentéis vuestros miembros al pecado como instrumentos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d'iniquité;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παριστάνετε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gave to each one?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 dio a cada uno?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a donné à chacun?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gave to each one?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eso según lo que a cada uno concedió el Señor.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Seigneur l'a donné à chacun.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ὡς ὁ κύριος ἔδωκεν.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Chloe's household say was among the brethren in Corinth?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decía la casa de Cloe que había entre los hermanos de Corinto?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selon la maison de Chloé, qu’y avait-il parmi les frères de Corinthe?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are contentions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contiendas.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des disputes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ἔριδες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must happen until He has put all enimies under His feet?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debe suceder hasta que haya puesto a todos los enemigos bajo sus pies?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doit-il se passer jusqu’à ce qu’Il ait mis tous les ennemis sous Ses pieds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from what two areas were sending contributions to Jerusalem by Paul?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qué dos áreas enviaba contribuciones a Jerusalén por parte de Pablo?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les gens de quelles deux régions envoyaient des contributions à Jérusalem par Paul?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from Macedonia and Achaia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Macedonia y Acaya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Macédoine et l'Achaïe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 καὶ Ἀχαΐα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if there was someone what what attribute among them who would be able to judge between his brethren?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preguntó a los corintios si había alguien con qué atributo entre ellos que pudiera juzgar entre sus hermanos.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demandé aux Corinthiens s’il y avait parmi eux quelqu’un qui serait capable de juger entre ses frères?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 a wise man among you,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 sabio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homme sage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what did Paul, not the Lord, say that a woman who has a husband who does not believe do if he is willing to live with her?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¿qué dijo Pablo, no el Señor, que debe hacer una mujer que tiene un marido que no cree, si él está dispuesto a vivir con ella?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7:13, qu’est-ce que Paul, et non le Seigneur, a dit qu’une femme qui a un mari non croyant fasse s’il est prêt à vivre avec elle?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not divorce him.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abandone,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ne répudie point son mari.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words help us know if Paul thought he was revealing new information to the recipients of this letter?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palabras nos ayudan a saber si Pablo pensó que estaba revelando nueva información a los destinatarios de esta carta?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quels mots nous aident à savoir si Paul pensait révéler de nouvelles informations aux destinataires de cette lettre?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reminding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para haceros recordar,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pour réveiller vos souvenirs,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ἐπαναμιμνῄσκων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to whom is Christ crucified the power of God and the wisdom of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 quién está crucificado Cristo el poder de Dios y la sabiduría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à qui Christ crucifié est-il la puissance de Dieu et la sagesse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called,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para los llamados,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appelés,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αὐτοῖς δὲ τοῖς κλητοῖς,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was good?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pensó Pablo que era bueno?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qu’est-ce que Paul pensait être bon?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to remain as he is: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en quedarse como está.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homme d'être ainsi.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ἀνθρώπῳ τὸ οὕτως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goodness?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bondad?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pleins de bonté en plus?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filled with all knowledge,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rebosantes de todo conocimiento,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remplis de toute connaissance,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πεπληρωμένοι πάσης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an instructor of the foolish is expected to be a teacher of babes, having the form of knowledge and truth in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se espera que un instructor de los necios sea maestro de los niños, que tenga la forma del conocimiento y de la verdad ¿en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Pourquoi attend-on d’un instructeur des insensés qu’il soit un enseignant des enfants et qu’il ait une forme de connaissance et de vérité?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tienes en la Ley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tu as dans la loi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is excluded by the law of faith?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¿qué queda excluido de la ley de la fe?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qu’est-ce qui est exclu par la loi de la foi?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boasting then?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pues, está la jactancia?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donc est le sujet de se glorifier?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οὖν ἡ καύχησις;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what is an utter failure?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¿qué es un fracaso total?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qu’est-ce qu’un échec total?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go to law against one another.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tengáis pleitos entre vosotros mismos.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d'avoir des procès les uns avec les autres.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κρίματα ἔχετε μεθ’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does the verse say will make your circumcision become uncircumcision?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dice el versículo que hará que tu circuncisión se convierta en incircuncisión?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selon le verset, fera de votre circoncision une incirconcision?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are a breaker of the law,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eres transgresor de la Ley,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transgresses la loi,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παραβάτης νόμου 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judge a certain category of people. Who should we not judge?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juzgar a cierta categoría de personas. ¿A quién no debemos juzgar?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juger une certaine catégorie de personnes. Qui ne devrions-nous pas juger?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another’s servant?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criado ajeno?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serviteur d'autrui?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ἀλλότριον οἰκέτην;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what was Paul planning to do after he had given delivered the contribution from Macedonia and Achaia to the poor among the saints in Jerusalem and had sealed to them this fruit?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¿qué planeaba hacer Pablo después de haber entregado la contribución de Macedonia y Acaya a los pobres entre los santos en Jerusalén y haberles sellado este fruto?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15:28, qu’avait l’intention de faire Paul après avoir remis la contribution de la Macédoine et de l’Achaïe aux pauvres parmi les saints de Jérusalem et leur avoir scellé ce fruit?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go by way of you to Spain.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pasaré entre vosotros rumbo a España.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partirai pour l'Espagne et passerai chez vous.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ἀπελεύσομαι δι’ ὑμῶν εἰς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why did the law enter?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¿por qué entró la ley?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pourquoi la loi est-elle entrée?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offense might abound.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pecado abundara;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l'offense abondât,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πλεονάσῃ τὸ παράπτωμα·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wanted to do in Rome first before receiving their help to get to Spain?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quería hacer en Roma primero antes de recibir su ayuda para llegar a España?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qu’est-ce que Paul dit vouloir faire à Rome avant de recevoir leur aide pour se rendre en Espagne?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first I may enjoy your company for a while.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vez que haya disfrutado de vuestra compañía.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que j'aurai satisfait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ὑμῶν πρῶτον ἀπὸ μέρους ἐμπλησθῶ—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fill in the blanks: ___ ___ ___ we say that ____ our ____ ____ ____ according to the flesh?"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completa los espacios en blanco: ____, ___, diremos que ___ ___, nuestro ___ según la carne?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complétez les espaces vides: ___ dirons-nous ___ ____, notre ___, ___ ____ selon la chair?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words did Paul use to describer the length of time that he desired to come to Rome?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palabras usó Pablo para describir el período de tiempo que deseaba venir a Roma?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quels mots Paul a-t-il utilisé pour décrire la durée pendant laquelle il souhaitait venir à Rome?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many years to come to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desde hace muchos años ir a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depuis plusieurs années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ἐλθεῖν πρὸς ὑμᾶς ἀπὸ ἱκανῶν 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If the rulers of this age knew, what would they have not done?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si los gobernantes de este siglo supieran, ¿qué no habrían hecho?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si les dirigeants de cette époque savaient, que n’auraient-ils pas fait?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would not have crucified the Lord of glory.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nunca habrían crucificado al Señor de la gloria.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n'auraient pas crucifié le Seigneur de gloire.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τὸν κύριον τῆς δόξης ἐσταύρωσαν·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that Abraham our father has found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halló Abraham, nuestro padre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qu'Abraham, notre père,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εὑρηκέναι Ἀβραὰμ τὸν προπάτορα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how were we reconciled to God if we were His enemies?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¿cómo fuimos reconciliados con Dios si éramos sus enemigos?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comment avons-nous été réconciliés avec Dieu si nous étions ses ennemis?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death of His Son,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muerte de su Hijo,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mort de son Fils,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θανάτου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tiene poder sobre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a pouvoir sur quoi fait bien?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has power over his own will,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dueño de su propia voluntad,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l'exercice de sa propre volonté,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ἐξουσίαν δὲ ἔχει περὶ τοῦ ἰδίου θελήματος,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