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who should not touch a woman?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¿quién no debe tocar a una mujer?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qui ne devrait pas toucher une femme?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how does Paul begin his question when addressing the person who judges those practicing such things and doing the same?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comment Paul commence-t-il sa question en s’adressant à la personne qui juge ceux qui pratiquent de telles choses et font de même?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you think this, O man,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penses-tu, ô homme,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λογίζῃ δὲ τοῦτο, ὦ ἄνθρωπε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just as Christ was raised from the dead what should we do?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así como Cristo resucitó de entre los muertos ¿qué debemos hacer nosotros?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tout comme Christ est ressuscité des morts, que devons-nous faire?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we also should walk in newness of life.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nosotros andemos en vida nueva.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nous aussi nous marchions en nouveauté de vie.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ἡμεῖς ἐν καινότητι ζωῆς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a man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Bueno le sería al hombre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pense qu'il est bon pour l'homme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ἀνθρώπῳ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to them with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él viniera a ellos ¿con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vers eux avec quoi?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rod,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con amor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une verge,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ῥάβδῳ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happens to the weak conscience of people who eat it as a thing offered to an idol?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sucede con la conciencia débil de las personas que lo comen como si fuera algo ofrecido a un ídolo?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8:7, qu’arrive-t-il à la faible conscience des gens qui en mangent comme une chose offerte à une idole?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every sin that a mand does is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es cada pecado que comete un hombre?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quel est chaque péché commis par un homme?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defiled.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contamina,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 souillée.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 μολύνεται.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how did Paul say people should be who use this world?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¿cómo dijo Pablo que deberían ser las personas que usan este mundo?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comment Paul dit-il que devraient être ceux qui utilisent ce monde?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not misusing it.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disfrutaran,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usant pas,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καταχρώμενοι·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if only one of the people in a marriage is a believer, what state are their children in?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si solo una de las personas en un matrimonio es creyente, ¿en qué estado se encuentran sus hijos?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si une seule des personnes mariées est croyante, dans quel état se trouvent leurs enfants?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outside the body,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fuera del cuerpo;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péché est hors du corps;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τοῦ σώματός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they are holy.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ahora son santos.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maintenant ils sont saints.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ἅγιά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with what was Jesus declared to be the Son of God?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¿con qué fue declarado Jesús Hijo de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avec quoi Jésus a-t-il été déclaré Fils de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power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poder,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puissance,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what did Paul say does not commend us to God?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¿qué dijo Pablo que no nos recomienda ante Dios?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8:8, qu’est-ce qui, selon Paul, ne nous recommande pas à Dieu?</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food does not commend us to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la vianda no nos hace más aceptos ante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un aliment qui nous rapproche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βρῶμα δὲ ἡμᾶς οὐ παραστήσει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does the apostle Paul say you do when you judge another person, as you who judge practice the same things?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dice el apóstol Pablo que hagas cuando juzgas a otra persona, ya que tú que juzgas practicas las mismas cosas?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vous dit l’apôtre Paul lorsque vous jugez une autre personne, alors que vous, qui jugez, pratiquez les mêmes choses?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condemn yourself;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condenas a ti mismo,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jugeant les autres, tu te condamnes toi-même,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κατακρίνεις,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from what starting point until when did Paul say that those who have wives should live as thought they had none?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¿Cuándo vivirán los que tienen esposa pensando que no la tienen?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à partir de quel point de départ jusqu’à quand Paul a-t-il dit que ceux qui ont une femme devraient vivre comme s’ils n’en avaient pas?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now on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Resta, pues,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désormais ceux</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τὸ λοιπὸν 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a question that he expects his readers to answer saying something like, "No, He is the God of the Gentiles too".  What was his question?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hace una pregunta que espera que sus lectores respondan diciendo algo como: "No, él también es el Dios de los gentiles". ¿Cuál fue su pregunta?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pose une question à laquelle il s'attend à ce que ses lecteurs répondent en disant quelque chose comme : « Non, il est aussi le Dieu des païens ». Quelle était sa question?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He the God of the Jews only?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Dios solamente Dios de los judíos?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Dieu est-il seulement le Dieu des Juifs?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Ἰουδαίων ὁ θεὸς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in what manner does the apostle Paul describe the process by which the Gentiles' thoughts alternately accuse or defend them?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¿de qué manera describe el apóstol Pablo el proceso mediante el cual los pensamientos de los gentiles alternativamente los acusan o los defienden?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de quelle manière l’apôtre Paul décrit-il le processus par lequel les pensées des Gentils les accusent ou les défendent tour à tour?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between themselves their thoughts accusing or else excusing them)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acusándolos o defendiéndolos sus razonamientos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pensées s'accusant ou se défendant tour à tour.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μεταξὺ ἀλλήλων τῶν λογισμῶν κατηγορούντων ἢ καὶ ἀπολογουμένων,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for what purpose should each of us please his neighbor?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¿con qué propósito debe cada uno de nosotros agradar a su prójimo?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dans quel but chacun de nous devrait-il plaire à son prochain?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good,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es bueno,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bien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ἀγαθὸν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what condition were we in when Christ died for the ungodly?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¿en qué condición estábamos cuando Cristo murió por los impíos?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dans quelle condition étions-nous lorsque Christ est mort pour les impies?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still without strength,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cuando aún éramos débiles,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encore sans force,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Χριστὸς ὄντων ἡμῶν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word did Paul use to emphasize he really wants the grace of Jesus to be with us all?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palabra usó Pablo para enfatizar que realmente quiere que la gracia de Jesús esté con todos nosotros?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quel mot Paul a-t-il utilisé pour souligner qu’il veut vraiment que la grâce de Jésus soit avec nous tous?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to whom did Paul say by concession that it is good for them if they remain even as he is?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¿a quiénes dijo Pablo por concesión que les conviene permanecer como él?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à qui Paul a-t-il dit par concession qu’il est bon pour eux s’ils restent tels que lui?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to the unmarried and to the widows: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 los solteros y a las viudas,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ne sont pas mariés et aux veuves,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τοῖς ἀγάμοις καὶ ταῖς χήραις,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what words are used to show how strongly Paul wanted prayers to be delivered from unbelievers in Judea and that his ministry in Jerusalem would be acceptable?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palabras se usan para mostrar con qué intensidad deseaba Pablo que los incrédulos de Judea enviaran oraciones y que su ministerio en Jerusalén fuera aceptable?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quels mots sont utilisés pour montrer à quel point Paul voulait que les prières soient délivrées des incroyants en Judée et que son ministère à Jérusalem soit acceptable?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in what manner did Paul want the saints at Rome to receive Phoebe in the Lord?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qué manera quería Pablo que los santos de Roma recibieran a Febe en el Señor?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quelle manière Paul voulait-il que les saints de Rome reçoivent Phoebé dans le Seigneur?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manner worthy of the saints,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 digno de los santos,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d'une manière digne des saints,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ἀξίως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beg you, brethren,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who is being addressed as being without excuse?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¿a quién se refiere como alguien sin excusa?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à qui s’adresse-t-on pour dire qu’il est inexcusable?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you are who judge,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juzgas, quienquiera que seas,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qui que tu sois,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πᾶς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do those who minister the holy things eat?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ministran las cosas santas?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 mangent ceux qui exercent les choses saintes?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of the things of the temple,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del Templo,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nourris par le temple,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ἐκ τοῦ ἱεροῦ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said he does something not with uncertainty.  What is this something?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dijo que no hace algo con incertidumbre. ¿Qué es este algo?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9:26, Paul dit qu’il fait quelque chose sans incertitude. C'est quoi ce quelque chose?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run thus: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de esta manera corro,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donc, je cours,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τοίνυν οὕτως τρέχω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in addition to neither eating meat nor drinking wine what else should be avoided if they would make your brother stumble, be offended, or be made weak?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además de no comer carne ni beber vino, ¿qué más se debe evitar si hacen tropezar a tu hermano, ofenderlo o debilitarlo?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14:21, en plus de ne pas manger de viande ni boire de vin, que faut-il éviter d’autre s’ils risquent de faire trébucher, offenser ou affaiblir votre frère?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anything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hacer nada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s'abstenir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Paul say to the brethren in Rome regarding his previous intentions to visit them?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dijo Pablo a los hermanos en Roma con respecto a sus intenciones anteriores de visitarlos?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qu’a dit Paul aux frères de Rome concernant ses intentions antérieures de leur rendre visite?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that I often planned to come to you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muchas veces me he propuesto ir a vosotros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que j'ai souvent formé le projet d'aller vous voir,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ὅτι πολλάκις προεθέμην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how does the verse specify what circumcision is not?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¿cómo especifica el versículo qué no es la circuncisión?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2:28, comment le verset précise-t-il ce que la circoncision n’est pas?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is circumcision that which is outward in the flesh;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es la circuncisión la que se hace exteriormente en la carne;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 n'est pas celle qui est visible dans la chair.</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ἐν τῷ φανερῷ ἐν σαρκὶ περιτομή·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had not accomplished through him to make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había logrado a través de él ¿para hacer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n’avait pas accompli par lui pour faire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the Gentiles obedient—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los gentiles a la obediencia.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les païens à l'obéissance,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the Lord Jesus Christ and through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rogó oraciones por dos cosas: ¿Por el Señor Jesucristo y por medio de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le Seigneur Jésus-Christ et par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the love of the Spirit,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amor del Espíritu,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l'amour de l'Esprit,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ἀγάπης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the fact that your bodies are members of Christ.  What did he ask about this?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sobre el hecho de que vuestros cuerpos son miembros de Cristo. ¿Qué preguntó sobre esto?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que vos corps sont membres de Christ. Qu'a-t-il demandé à ce sujet?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who did Paul say should be as though they did not misusing it?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¿quién dijo Pablo que debería ser como si no lo hubieran usado mal?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7:31, selon Paul, qui devrait être comme s’il n’en faisait pas un mauvais usage?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use this world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disfrutan de este mundo,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usent du monde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χρώμενοι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when we were still without strength, what did Christ do?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cuando aún éramos débiles, ¿qué hizo Cristo?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alors que nous étions encore sans force, qu’a fait le Christ?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due time Christ died for the ungodly.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tiempo murió por los impíos.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au temps marqué, est mort pour des impies.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κατὰ καιρὸν ὑπὲρ ἀσεβῶν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if the brethren in Corinth didn't know?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si los hermanos de Corinto no lo sabían?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demandé si les frères de Corinthe ne le savaient pas?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unrighteous will not inherit the kingdom of God?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injustos no heredarán el reino de Dios?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injustes n'hériteront point le royaume de Dieu?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ἄδικοι θεοῦ βασιλείαν οὐ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is outside the body?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hay fuera del cuerpo?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qu’y a-t-il en dehors du corps?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sin that a man does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Cualquier otro pecado que el hombre cometa,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autre péché qu'un homme commette,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ἁμάρτημα ὃ ἐὰν ποιήσῃ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by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por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par quoi avez-vous été lavé, sanctifié et justifié?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Spirit of our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Espíritu de nuestro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l'Esprit de notre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τῷ πνεύματι τοῦ θεοῦ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words are used to introduce the quote that says that to whom He was not announced, they shall see?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palabras se usan para introducir la cita que dice que a quienes no fue anunciado, lo verán?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15:20, quels mots sont utilisés pour introduire la citation qui dit que ceux à qui Il n’a pas été annoncé verront?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está escrito: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some people don't know that what leads them to repentance?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algunas personas no saben qué es lo que las lleva al arrepentimiento.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certaines personnes ne savent pas ce qui les conduit à la repentance?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knowing that the goodness of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que su benignidad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reconnaissant pas que la bonté de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ἀγνοῶν ὅτι τὸ χρηστὸν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by what will God raise us up?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¿con qué nos resucitará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par quoi Dieu nous relèvera-t-il?</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His power.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poder.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puissance.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δυνάμεως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