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do what in addition to drinking of the cup of the Lord's Supper?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¿qué puede hacer además de beber de la copa de la Cena del Señor?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que peut-il faire en plus de boire la coupe de la Cène du Seigneur?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do what he wishes.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haga lo que quiera,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fasse ce qu'il veut,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θέλει ποιείτω·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who has poured the love of God in our hearts?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¿quién ha derramado el amor de Dios en nuestros corazones?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qui a répandu l’amour de Dieu dans nos cœurs?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Holy Spirit who was given to us.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Espíritu Santo que nos fue dado.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Saint Esprit qui nous a été donné.</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πνεύματος ἁγίου τοῦ δοθέντος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Christ and God?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Cristo y Dios?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Christ et Dieu?</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head of Christ is God.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es la cabeza de Cristo.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Dieu est le chef de Christ.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τοῦ Χριστοῦ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does Paul ask about the fact that your body is the temple of the Holy Spirit?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pregunta Pablo sobre el hecho de que tu cuerpo es templo del Espíritu Santo?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 demande Paul sur le fait que votre corps est le temple du Saint-Esprit?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ignoráis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Where is the spirit of the man?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¿Dónde está el espíritu del hombre?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où est l’esprit de l’homme?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him?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él?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lui?</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as something that is holy and acceptable to God.  What is this something?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 cuerpo como algo santo y agradable a Dios. ¿Qué es este algo?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notre corps comme quelque chose de saint et agréable à Dieu. C'est quoi ce quelque chose?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let him eat of the bread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coma así del pan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il mange du pain</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ἐκ τοῦ ἄρτου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living sacrifice,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sacrificio vivo,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sacrifice vivant,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θυσίαν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 to stay in Ephesus until Pentecost because what has opened? (2 points)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¿qué se ha abierto? (2 puntos)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:9, Paul prévoit de rester à Éphèse jusqu’à la Pentecôte car qu’est-ce qui s’est ouvert ? (2 points)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great and effective door has opened to me,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me ha abierto una puerta grande y eficaz,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une porte grande et d'un accès efficace m'est ouverte,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θύρα γάρ μοι ἀνέῳγεν μεγάλη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no one in Corinth should be permitted to do toward Timothy?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a nadie en Corinto se le debería permitir hacer a Timoteo?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:11, qu’est-ce que Paul a dit que personne à Corinthe ne devrait être autorisé à faire envers Timothée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despise him.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nadie lo tenga en poco,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le méprise.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τις οὖν αὐτὸν ἐξουθενήσῃ.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why do you boast if something is true.  This something is asked before and after the question with different words.  Which words are used after?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acerca de por qué os jactáis si algo es verdad. Este algo se pregunta antes y después de la pregunta con diferentes palabras. ¿Qué palabras se usan después?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la question est posée de savoir pourquoi vous vantez-vous si quelque chose est vrai. Ce quelque chose est demandé avant et après la question avec des mots différents. Quels mots sont utilisés après?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if you had not received it?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lo hubieras recibido?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tu ne l'avais pas reçu?</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λαβών;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strong, how are the apostles?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en contraste con los hermanos de Corinto que eran fuertes, ¿cómo son los apóstoles?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qui sont forts, comment sont les apôtres?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weak, but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nosotros débiles,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faibles, mais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ἀσθενεῖς,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the Lord will do what in addition to revealing the counsels of the hearts when he comes?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hará el Señor además de revelar los consejos de los corazones cuando venga?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que fera le Seigneur en plus de révéler les conseils des cœurs lorsqu’il viendra?</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mention one thing you should do and one thing you should not do to those who persecute you?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¿menciona una cosa que debes hacer y una cosa que no debes hacer a los que te persiguen?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mentionnez-vous une chose que vous devriez faire et une chose que vous ne devriez pas faire à ceux qui vous persécutent?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both bring to light the hidden things of darkness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aclarará también lo oculto de las tinieblas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mettra en lumière ce qui est caché dans les ténèbres,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φωτίσει τὰ κρυπτὰ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does each one have?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tiene cada uno?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qu’est-ce que chacun a?</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has his own gift from God,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tiene su propio don de Dios,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tient de Dieu un don particulier,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ἕκαστος ἴδιον ἔχει χάρισμα ἐκ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planned for the world to not know God through its wisdom?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¿quién planeó que el mundo no conociera a Dios mediante su sabiduría?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qui a prévu que le monde ne connaisse pas Dieu à travers sa sagesse?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in the wisdom of God,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través de las obras que manifiestan su sabiduría,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sagesse de Dieu,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σοφίας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in addition to the eye speaking to the hand, what member cannot say to what other member that it has no need of the other?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además de que el ojo habla a la mano, ¿qué miembro no puede decir a qué otro miembro que no tiene necesidad del otro?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outre le fait que l’œil parle à la main, quel membre ne peut pas dire à quel autre membre qu’il n’a pas besoin de l’autre?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to the feet,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cabeza a los pies: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dire aux pieds: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κεφαλὴ τοῖς ποσίν·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the judgment of God is said to be rightly falling upon whom?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¿sobre quién se dice que el juicio de Dios cae correctamente?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 on dit que le jugement de Dieu tombe à juste titre sur qui?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against those who practice such things.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los que practican tales cosas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contre ceux qui commettent de telles choses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τοὺς τὰ τοιαῦτα πράσσοντας.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our spirit.  What is the other witness?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nuestro espíritu. ¿Cuál es el otro testigo?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notre esprit. Quel est l'autre témoin?</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and do not curse.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y no maldigáis.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et ne maudissez pas.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καὶ μὴ καταρᾶσθε.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Spirit Himself bears witness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mismo da testimonio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L'Esprit lui-même rend témoignage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 τὸ πνεῦμα συμμαρτυρεῖ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who are not a terror to good works?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¿quiénes no son un terror para las buenas obras?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qui ne fait pas peur aux bonnes œuvres?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rulers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magistrados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magistrats sont à redouter.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ἄρχοντες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Why did Paul express his desire to visit the believers in Rome?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¿Por qué Pablo expresó su deseo de visitar a los creyentes en Roma?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 pourquoi Paul a-t-il exprimé son désir de rendre visite aux croyants à Rome?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have some fruit among you also,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también entre vosotros algún fruto,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recueillir quelque fruit parmi vous,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τινὰ καρπὸν σχῶ καὶ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what should we do in the sight of all men as opposed to repaying evil for evil?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¿qué debemos hacer ante los ojos de todos los hombres en lugar de pagar mal por mal?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que devrions-nous faire aux yeux de tous les hommes plutôt que de rendre le mal pour le mal?</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regard for good things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lo bueno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ce qui est bien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προνοούμενοι καλὰ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is the status of mankind in regard to their knowledge of God's eternal power and Godhead, since the creation of the world?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¿cuál es el estado de la humanidad con respecto a su conocimiento del poder eterno y la Deidad de Dios, desde la creación del mundo?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quel est le statut de l’humanité en ce qui concerne sa connaissance de la puissance éternelle et de la Divinité de Dieu, depuis la création du monde?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are without excuse,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no tienen excusa,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donc inexcusables,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αὐτοὺς ἀναπολογήτους,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weak, how are the brethren in Corinth?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en contraste con la debilidad de los apóstoles, ¿cómo son los hermanos en Corinto?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faibles, comment vont les frères de Corinthe?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why was Jesus raised?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¿por qué resucitó Jesús?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pourquoi Jésus a-t-il été ressuscité?</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strong!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fuertes;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forts.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ἰσχυροί·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does one believe unto righteousness?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cree para justicia?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croit-on pour obtenir la justice?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with the heart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el corazón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croyant du coeur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καρδίᾳ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what will happen to them if they do not continue in unbelief?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¿qué les sucederá si no continúan en incredulidad?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que leur arrivera-t-il s’ils ne demeurent pas incrédules?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grafted in,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entés;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what are those who by patient continuance in doing good seeking for?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¿qué buscan los que perseveran en hacer el bien?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2:7 que recherchent ceux qui, en persévérant patiemment, font le bien?</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seek for glory, honor, and immortality;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buscan gloria, honra e inmortalidad;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cherchent l'honneur, la gloire et l'immortalité;</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δόξαν καὶ τιμὴν καὶ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If anyone's work is burned, he will suffer a loss but what will happen to he himself?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si la obra de alguno es quemada, sufrirá pérdida pero ¿qué pasará con él mismo?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si l’œuvre de quelqu’un est brûlée, il subira une perte, mais qu’arrivera-t-il à lui-même?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himself will be saved,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bien él mismo será salvo,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lui, il sera sauvé,</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δὲ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If anyone's work is burned, what will happen?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si la obra de alguno es quemada, ¿qué pasará?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si l’œuvre de quelqu’un est brûlée, que se passera-t-il?</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our justification.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justificación.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notre justification.</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δικαίωσιν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suffer loss;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sufrirá pérdida,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perdra sa récompense;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ζημιωθήσεται,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what happens where there is no law?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¿qué pasa donde no hay ley?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4:15, que se passe-t-il là où il n’y a pas de loi?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 transgression.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hay transgresión.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point non plus de transgression.</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παράβασις.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what four words does Paul use at the beginning of this verse to emphasize that you are the temple of God?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¿qué cuatro palabras usa Pablo al comienzo de este versículo para enfatizar que eres templo de Dios?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3:16, quels quatre mots Paul utilise-t-il au début de ce verset pour souligner que vous êtes le temple de Dieu?</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sabéis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is given to each one for the profit of all?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se da a cada uno para beneficio de todos?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qu’est-ce qui est donné à chacun pour le bénéfice de tous?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manifestation of the Spirit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manifestación del Espíritu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chacun la manifestation de l'Esprit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φανέρωσις τοῦ πνεύματος πρὸς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Paul asked for prayers for his trip to Jerusalem because he wanted to go where?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Pablo pidió oraciones para su viaje a Jerusalén porque quería ir ¿adónde?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15:32, Paul a demandé des prières pour son voyage à Jérusalem parce qu’il voulait aller où?</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come to you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vosotros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j'arrive chez vous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ἐλθὼν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to what form of doctrine did the believers in Rome obey from the heart?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 qué forma de doctrina obedecían de corazón los creyentes en Roma?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6:17, à quelle forme de doctrine les croyants de Rome obéissaient-ils de tout leur cœur?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who does Paul ask to fill us with all joy and peace in believing?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¿a quién pide Pablo que nos llene de todo gozo y paz al creer?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15:13, à qui Paul demande-t-il pour nous remplir de toute joie et de toute paix en croyant?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which you were delivered.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transmitieron;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laquelle vous avez été instruits.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παρεδόθητε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for whom did Priscilla and Aquila risk their own necks?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¿por quién arriesgaron su propio cuello Priscila y Aquila?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pour qui Priscille et Aquilas ont-ils risqué leur vie?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my life,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mí,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sauver ma vie;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ὑπὲρ τῆς ψυχῆς μου 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Paul told the corinthians that they are carnal when one says I am of Paul and when another says what?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Pablo les dijo a los corintios que son carnales cuando uno dice yo soy de Pablo y cuando otro dice ¿qué?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3:4, Paul a dit aux Corinthiens qu'ils sont charnels quand l'un dit que je suis de Paul et quand un autre dit quoi?</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another, “I am of Apollos,”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otro: «Yo soy de Apolos»,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autre: Moi, d'Apollos!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ἕτερος δέ· Ἐγὼ Ἀπολλῶ,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3:31, what question does Paul ask to clarify the relationship between law and faith?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3:31, ¿qué pregunta hace Pablo para aclarar la relación entre ley y fe?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3:31, quelle question Paul pose-t-il pour clarifier la relation entre la loi et la foi?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then make void the law through faith?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¿por la fe invalidamos la Ley?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Anéantissons-nous donc la loi par la foi?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οὖν καταργοῦμεν διὰ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he would gain if he preaches the gospel willingly?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ganaría si predicara el evangelio voluntariamente?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qu’est-ce que Paul dit qu’il gagnerait s’il prêche l’Évangile de bon gré?</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a reward;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recompensa tendré;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 ai la récompense;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μισθὸν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fear be given?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temor?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devrait-on donner la crainte?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may the God of hope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la esperanza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l'espérance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ἐλπίδος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fear to whom fear,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respeto, respeto;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à qui vous devez la crainte,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φόβον τὸν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Knowledge through the Spirit?  Be specific.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 se le da la palabra de Conocimiento por medio del Espíritu? Se específico.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connaissance par l’Esprit ? Être spécifique.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was weak through the flesh?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era débil por la carne?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qu’est-ce qui était faible par la chair?</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the law could not do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era imposible para la Ley,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Car-chose impossible à la loi,</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ἀδύνατον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no one does what at his own expense?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¿nadie hace qué por su propia cuenta?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personne ne fait quoi à ses propres frais?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Whoever goes to war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fue jamás soldado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jamais fait le service militaire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στρατεύεται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people will reign in life through Jesus Christ if they receive what in addition to the gift of righteousness?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las personas reinarán en vida por medio de Jesucristo si reciben ¿qué además del don de la justicia?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les gens régneront dans la vie par Jésus-Christ s’ils reçoivent quoi en plus du don de justice?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those who receive abundance of grace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reciben la abundancia de la gracia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ceux qui reçoivent l'abondance de la grâce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οἱ τὴν περισσείαν τῆς χάριτος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6:20, when were the people who were then believers in Rome free in regard to righteousness?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6:20, ¿cuándo fueron libres en cuanto a justicia las personas que entonces eran creyentes en Roma?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6:20, quand les gens qui croyaient alors à Rome étaient-ils libres en ce qui concerne la justice?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Why does the natural man does not receive  the things of the Spirit of God?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¿Por qué el hombre natural no recibe las cosas del Espíritu de Dios?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pourquoi l’homme naturel ne reçoit-il pas les choses de l’Esprit de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you were slaves of sin,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erais esclavos del pecado,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vous étiez esclaves du péché,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γὰρ δοῦλοι ἦτε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have the apostles been made to be that is similar to saying they have been made the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¿para qué fueron hechos los apóstoles es similar a decir que fueron hechos los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4:13, qu’est-ce que les apôtres ont été faits qui équivaut à dire qu’ils ont été faits les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offscouring of all things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desecho de todos.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rebut de tous,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περίψημα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God give the people up to uncleanness in the lusts of their hearts to do what?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Dios entregó al pueblo a la inmundicia en las concupiscencias de sus corazones para que hicieran ¿qué?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Dieu livre les hommes à l’impureté selon les convoitises de leurs cœurs, pour faire quoi?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dishonor their bodies among themselves,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deshonraron entre sí sus propios cuerpos,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qu'ils déshonorent eux-mêmes leurs propres corps;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ἀτιμάζεσθαι τὰ σώματα αὐτῶν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foolishness to him;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para él son locura;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elles sont une folie pour lui,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μωρία γὰρ αὐτῷ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something that you did not receive.  What was this thing?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sobre algo que no se recibió. ¿Qué fue esto?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sur quelque chose que vous n’avez pas reçu. C'était quoi cette chose?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do you have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tienes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Qu'as-tu que tu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δὲ ἔχεις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words does Paul use to describe Quartus?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palabras usa Pablo para describir a Cuarto?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quels mots Paul utilise-t-il pour décrire Quartus?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brother.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hermano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que le frère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ἀδελφός.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what will happen to as many as have sinned in the law?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¿qué pasará con todos los que han pecado bajo la Ley?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qu’arrivera-t-il à tous ceux qui ont péché dans la loi?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judged by the law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serán juzgados,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seront jugés par la loi.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νόμου κριθήσονται·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the promise that Abraham would be the heir of the world was through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través de qué se hizo la promesa de que Abraham sería heredero del mundo?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4:13, par quoi s’est faite la promesse qu’Abraham serait l’héritier du monde?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 righteousness of faith.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la justicia de la fe,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la justice de la foi.</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διὰ δικαιοσύνης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6;8, if we died with Christ, what do we believe that we shall also do?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6;8, si morimos con Cristo, ¿qué creemos que también haremos?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6:8, si nous sommes morts avec Christ, que croyons-nous que nous ferons aussi?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believe that we shall also live with Him,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creemos que también viviremos con él,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croyons que nous vivrons aussi avec lui,</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πιστεύομεν ὅτι καὶ συζήσομεν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who did Paul baptize in Corinth in addition to Crispus and Gaius?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¿a quién bautizó Pablo en Corinto además de a Crispo y Gayo?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qui Paul a-t-il baptisé à Corinthe en plus de Crispus et Gaius?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 also baptized the household of Stephanas.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bauticé a la familia de Estéfanas,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encore baptisé la famille de Stéphanas;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ἐβάπτισα δὲ καὶ τὸν Στεφανᾶ οἶκον·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even though they are reviled?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aunque sean injuriados?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même s’ils sont injuriés?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bless;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bendecimos;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bénissons;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there is essentially no one who tends a flock who doesn't also do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¿esencialmente no hay nadie que pastoree un rebaño que no haga también qué?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9:7, il n’y a essentiellement personne qui s’occupe d’un troupeau qui ne fasse aussi quoi?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does not drink of the milk of the flock?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toma de la leche del rebaño?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se nourrit pas du lait du troupeau?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γάλακτος τῆς ποίμνης οὐκ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why are you in Christ Jesus?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¿por qué estás en Cristo Jesús?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pourquoi êtes-vous en Jésus-Christ?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Him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él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par lui</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αὐτοῦ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did Paul say he didn't have any more where he was?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¿qué dijo Pablo que ya no tenía donde estaba?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qu’est-ce que Paul a dit qu’il n’avait plus là où il était?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no longer having a place in these parts,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no teniendo más campo en estas regiones,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n'ayant plus rien qui me retienne dans ces contrées,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μηκέτι τόπον ἔχων ἐν τοῖς κλίμασι τούτοις,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spiritually minded is life and peace?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ocuparse del Espíritu es vida y paz?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l’esprit spirituel est la vie et la paix?</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with what friendly term is used to address the believers in Rome?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¿con qué término amistoso se usa para dirigirse a los creyentes en Roma?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avec quel terme amical est-il utilisé pour s’adresser aux croyants de Rome?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hermanos míos,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mes frères,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where will Paul send the gifts that the brethren in Corinth lay aside?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dónde enviará Pablo los regalos que los hermanos de Corinto guardaron?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:3, où Paul enverra-t-il les dons que les frères de Corinthe ont mis de côté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Jerusalem.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lleven vuestro donativo a Jerusalén.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Jérusalem,</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in what situation is a brother or a sister not under bondage?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¿en qué situación un hermano o una hermana no están bajo esclavitud?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7:15, dans quelle situation un frère ou une sœur n’est-il pas esclave?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unbeliever departs,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el no creyente se separa,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non-croyant se sépare,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ὁ ἄπιστος χωρίζεται,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we should not keep company or even eat with anyone named a brother who does what 6 things?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¿no debemos tener compañía ni siquiera comer con alguien llamado hermano que hace qué 6 cosas?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nous ne devrions pas tenir compagnie ni même manger avec quelqu’un nommé frère qui fait quelles 6 choses?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sexually immoral, or covetous, or an idolater, or a reviler, or a drunkard, or an extortioner—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fornicario, avaro, idólatra, maldiciente, borracho o ladrón;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impudique, ou cupide, ou idolâtre, ou outrageux, ou ivrogne, ou ravisseur,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ᾖ πόρνος ἢ πλεονέκτης ἢ εἰδωλολάτρης ἢ λοίδορος ἢ μέθυσος ἢ ἅρπαξ,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there are two reasons why a woman ought to have a symbol of authority on her head. One reason is because woman was made from man. What is the other reason?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hay dos razones por las que una mujer debe tener un símbolo de autoridad en su cabeza. Una razón es que la mujer fue hecha del hombre. ¿Cuál es la otra razón?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11:10, il y a deux raisons pour lesquelles une femme devrait avoir un symbole d’autorité sur la tête. L’une des raisons est que la femme a été créée à partir de l’homme. Quelle est l’autre raison?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angels.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los ángeles.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à cause des anges,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ἀγγέλους.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be carnally minded is death,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ocuparse de la carne es muerte,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l'affection de la chair, c'est la mort,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φρόνημα τῆς σαρκὸς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what are we supposed to think about when we drink the cup at the Lord's Supper?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qué se supone que debemos pensar cuando bebemos la copa en la Cena del Señor?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à quoi sommes-nous censés penser lorsque nous buvons la coupe lors de la Cène du Seigneur?</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remembrance of Me.”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memoria de mí.»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do our presentable parts have?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tienen nuestras partes presentables?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qu’ont nos parties présentables?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 need.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tienen necesidad.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ont pas besoin.</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χρείαν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where has He put all things?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¿dónde puso Él todas las cosas?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où a-t-il mis toutes choses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feet.”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ses pieds.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πόδας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does not have authority over her own body?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no tiene autoridad sobre su propio cuerpo?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n’a pas autorité sur son propre corps?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wife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why must we suffer with Christ to be joint heirs with Christ?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¿por qué debemos sufrir con Cristo para ser coherederos con Cristo?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pourquoi devons-nous souffrir avec Christ pour être cohéritiers de Christ?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also be glorified together.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juntamente con él seamos glorificados.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glorifiés avec lui.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συνδοξασθῶμεν.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as God has dealt what to you?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se supone que debes pensar con seriedad según lo que Dios te ha tratado?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à la manière dont Dieu vous a traité.</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16:8, what did Paul want done for his beloved in the Lord and what was his name?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16:8, ¿qué quería Pablo que se hiciera por su amado en el Señor y cuál era su nombre?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16:8, que voulait Paul pour sa bien-aimée dans le Seigneur et quel était son nom?</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Amplias,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Amplias,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Amplias,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Ἀμπλιᾶτον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what did Paul say to anyone who was called while circumcised?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¿qué le dijo Pablo a cualquiera que fuera llamado estando circuncidado?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7:18, qu’est-ce que Paul a dit à quiconque était appelé alors qu’il était circoncis?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become uncircumcised.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Quédese circunciso.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demeure circoncis;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ἐπισπάσθω·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in addition to not being thankful, what did people fail to do, although they knew God?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además de no ser agradecidos, ¿qué dejaron de hacer las personas, aunque conocían a Dios?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en plus de ne pas être reconnaissants, qu’est-ce que les gens n’ont pas fait, bien qu’ils connaissaient Dieu?</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did not glorify Him as God,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glorificaron como a Dios,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l'ont point glorifié comme Dieu,</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ἐδόξασαν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circumcision is a matter of the heart, by the Spirit, and not in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la circuncisión es cuestión del corazón, por el Espíritu, ¿y no en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la circoncision est une affaire de cœur, par l’Esprit, et pas en quoi?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the letter;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según la letra.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selon la lettre.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γράμματι,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question is asked that has the answer: do what is good?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pregunta se hace que tenga como respuesta: hacer el bien?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quelle question est posée et a la réponse : faites ce qui est bon?</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want to be unafraid of the authority?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¿Quieres, pues, no temer la autoridad?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Veux-tu ne pas craindre l'autorité?</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θέλεις δὲ μὴ φοβεῖσθαι τὴν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measure of faith.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fe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mesure de foi</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μέτρον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puffs up?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envanece?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qu’est-ce qui enfle?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Knowledge puffs up,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conocimiento envanece,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 enfle,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γνῶσις φυσιοῖ,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what words show how important our weak brother is?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¿qué palabras muestran lo importante que es nuestro hermano débil?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quels mots montrent à quel point notre frère faible est important?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Christ died?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Cristo murió.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lequel Christ est mort!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ὃν Χριστὸς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what are your women to do in the churches?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¿qué deben hacer sus mujeres en las iglesias?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que doivent faire vos femmes dans les églises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 silent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taisent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faith was accounted to Abraham for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¿a Abraham le fue contada la fe por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à quoi la foi a-t-elle été imputée à Abraham?</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fue contada la fe por justicia.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disons que la foi fut imputée à justice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do the people know that practice the listed bad behaviors in addition to knowing that those who practice such things are deserving of death?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saben las personas que practican los malos comportamientos enumerados además de saber que quienes practican tales cosas merecen la muerte?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que savent les gens qui pratiquent les mauvais comportements énumérés, en plus de savoir que ceux qui pratiquent de telles choses méritent la mort?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knowing the righteous judgment of God,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Esos, aunque conocen el juicio de Dios,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 qu'ils connaissent le jugement de Dieu,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τὸ δικαίωμα τοῦ θεοῦ ἐπιγνόντες,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phrase is used to connect the fact that woman was made from man with the instruction that a woman should have a symbol of authority on her head?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frase se usa para conectar el hecho de que la mujer fue hecha del hombre con la instrucción de que la mujer debería tener un símbolo de autoridad en su cabeza?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quelle expression est utilisée pour relier le fait que la femme a été créée à partir de l’homme avec l’instruction selon laquelle une femme doit avoir un symbole d’autorité sur la tête?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do with what he received?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hizo Pablo con lo que recibió?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qu’a fait Paul de ce qu’il a reçu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delivered to you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os he enseñado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enseigné</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Παρέδωκα γὰρ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teaches you that if a man has long hair it is a dishonor to him?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que si un hombre tiene el pelo largo, es una deshonra para él?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qui vous enseigne que si un homme a les cheveux longs, c’est un déshonneur pour lui?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even nature itself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naturaleza misma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nature elle-même ne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φύσις αὐτὴ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convicted by all in addition to being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convinced by all,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convencido,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convaincu par tous,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ἐλέγχεται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what will happen if it is fitting that Paul go also to Jerusalem?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¿qué pasará si conviene que Pablo vaya también a Jerusalén?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:4, que se passera-t-il s’il convient que Paul se rende également à Jérusalem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go with me.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irán conmigo.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feront le voyage avec moi.</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ἐμοὶ πορεύσονται.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what did Paul call Herodion?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¿cómo llamó Pablo a Herodión?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comment Paul appelle-t-il Hérodion?</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countryman.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pariente.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parent.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συγγενῆ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Lord Jesus Christ and all things?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Señor Jesucristo y todas las cosas?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Seigneur Jésus-Christ et toutes choses?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are all things,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del cual han sido creadas todas las cosas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 sont toutes choses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you are no longer walking in love if your brother feels in what way because of your food?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ya no andas en amor si tu hermano se siente ¿de qué manera a causa de tu comida?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14:15, vous ne marchez plus dans l’amour si votre frère ressent quelque chose à cause de votre nourriture?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grieved because of your food,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entristecido,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attristé,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λυπεῖται,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happened as a result of one Man's righteous act?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¿qué sucedió como resultado del acto justo de un Hombre?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quel est le résultat du don gratuit accordé à tous les hommes?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free gift came to all men,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a todos los hombres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s'étend à tous les hommes.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ἀνθρώπους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5:12, what question did Paul suggesting who the Corinthians should judge?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5:12, ¿qué pregunta sugirió Pablo a quién debían juzgar los corintios?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5:12, quelle question Paul a-t-il suggéré pour savoir qui les Corinthiens devraient juger?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judge those who are inside?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juzgáis vosotros a los que están dentro?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N'est-ce pas ceux du dedans que vous avez à juger?</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τοὺς ἔσω ὑμεῖς κρίνετε,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for a man to do what if he thinks he is behaving improperly toward his virgin, if she is past the flower of youth, and thus it must be?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que un hombre hiciera ¿qué pasa si piensa que se está comportando incorrectamente con su virgen, si ella ya pasó la flor de la juventud, y así debe ser?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acceptable pour un homme de faire quoi s'il pense qu'il se comporte mal envers sa vierge, si elle a dépassé la fleur de la jeunesse, et cela doit être ainsi?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