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what does the Spirit do, distributing to each one individually?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hace todas estas cosas?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que fait l’Esprit, en distribuant à chacun individuellement?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that which is perfect has come,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venga lo perfecto,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ce qui est parfait sera venu,</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ἔλθῃ τὸ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in whose sight is no flesh justified by the deeds of the law?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¿a ojos de quién ninguna carne es justificada por las obras de la ley?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aux yeux de qui aucune chair n’est-elle justifiée par les œuvres de la loi?</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His sight,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él,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lui</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Paul asks a question introducing a quotation from Moses saying that God would make Israel Jealous.  What question did Paul ask?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Pablo hace una pregunta introduciendo una cita de Moisés que dice que Dios pondría celoso a Israel. ¿Qué pregunta hizo Pablo?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10:19, Paul pose une question introduisant une citation de Moïse disant que Dieu rendrait Israël jaloux. Quelle question Paul a-t-il posée?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did Israel not know?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pregunto: ¿No ha conocido esto Israel?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Israël ne l'a-t-il pas su?</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Ἰσραὴλ οὐκ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how are God's invisible attributes, namely His eternal power and Godhead, understood by people?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¿cómo entienden las personas los atributos invisibles de Dios, es decir, su poder eterno y su divinidad?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comment les attributs invisibles de Dieu, à savoir sa puissance éternelle et sa divinité, sont-ils compris par les gens?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understood by the things that are made,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puede discernir por medio de las cosas hechas.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on les considère dans ses ouvrages.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ποιήμασιν νοούμενα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what do people who obey who are self-seeking and do not obey the truth? (2 points)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¿cuál será el resultado de los que buscan su propio beneficio y no obedecen la verdad?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2:8, quel sera le sort de ceux qui recherchent leur propre intérêt et n’obéissent pas à la vérité?</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obey unrighteousness—indignation and wrath,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ira y enojo a los que son contenciosos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l'irritation et la colère à ceux qui,</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τῇ ἀδικίᾳ ὀργὴ καὶ θυμός,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7:33, who cares abut the things of the world?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7:33, ¿a quién le importan las cosas del mundo?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7:33, qui se soucie des choses du monde?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works all these things,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y el mismo Espíritu,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opère toutes ces choses,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ταῦτα ἐνεργεῖ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is married cares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casado se preocupa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est marié s'inquiète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γαμήσας μεριμνᾷ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has God done concerning apostles, prophets, teachers and others?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¿qué ha hecho Dios con respecto a los apóstoles, profetas, maestros y otros?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qu’a fait Dieu concernant les apôtres, les prophètes, les enseignants et autres?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appointed these in the church: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unos puso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établi dans l'Église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whose grace does Paul ask to go where?  (2 points)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¿la gracia de quién pide Pablo para ir a dónde? (2 puntos)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16:20, à qui Paul demande-t-il la grâce pour aller où? (2 points)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be with you. Amen.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 nuestro Señor Jesucristo sea con vosotros.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de notre Seigneur Jésus Christ soit avec vous!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ἡμῶν Ἰησοῦ Χριστοῦ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where was a stumbling stone placed?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¿dónde se colocó la piedra de tropiezo?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où était placée la pierre d’achoppement?</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“Behold, I lay in Zion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«He aquí pongo en Sión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Voici, je mets en Sion</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Ἰδοὺ τίθημι ἐν Σιὼν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rejoice?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se regocijan?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se réjouissent?</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Rejoice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Gozaos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6:4, when asking a question to shame the brethren in Corinth, to what function did he ask if they would appoint those who are least esteemed by the church?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6:4, al hacer una pregunta para avergonzar a los hermanos en Corinto, ¿para qué función preguntó si nombrarían a los menos estimados por la iglesia?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6:4, en posant une question pour faire honte aux frères de Corinthe, à quelle fonction a-t-il demandé s’ils nommeraient ceux qui sont les moins estimés par l’Église?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should those grafted in to the olive tree not do?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no deben hacer los injertados en el olivo?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 ne devraient pas faire ceux qui ont été greffés sur l’olivier?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judge?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ponéis, para juzgar,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juges!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what did men also leave when they burned with lust for one another?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dejaron también los hombres cuando ardieron en lujuria unos por otros?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qu’est-ce que les hommes ont également laissé lorsqu’ils brûlaient de convoitise les uns pour les autres?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leaving the natural use of the woman,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dejando la relación natural con la mujer,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abandonnant l'usage naturel de la femme,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ἀφέντες τὴν φυσικὴν χρῆσιν τῆς θηλείας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does a person not have who is not God's?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¿qué no tiene una persona que no es de Dios?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 n’a pas une personne qui n’appartient pas à Dieu?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does not have the Spirit of Christ,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no tiene el Espíritu de Cristo,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 pas l'Esprit de Christ,</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πνεῦμα Χριστοῦ οὐκ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6:8, what condition that we might satisfy, gives us confidence that we shall also live with Christ?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6:8, ¿qué condición que podamos satisfacer nos da confianza de que también viviremos con Cristo?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6:8, quelle condition que nous pouvons remplir nous donne l’assurance que nous vivrons également avec Christ?</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we died with Christ,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morimos con Cristo,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nous sommes morts avec Christ,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ἀπεθάνομεν σὺν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what will happen until Pentecost?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¿qué pasará hasta Pentecostés?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que se passera-t-il jusqu’à la Pentecôte ?</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tarry in Ephesus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estaré en Éfeso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resterai néanmoins à Éphèse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ἐπιμενῶ δὲ ἐν Ἐφέσῳ ἕως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ask God to do so that his enemies would not be able to see?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le pidió David a Dios para que sus enemigos no pudieran ver?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demandé à Dieu de faire pour que ses ennemis ne puissent pas voir?</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boast against the branches.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jactes contra las ramas;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glorifie pas aux dépens de ces branches.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κατακαυχῶ τῶν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eyes be darkened,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oscurecidos sus ojos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leurs yeux soient obscurcis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σκοτισθήτωσαν οἱ ὀφθαλμοὶ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saing that is written will come to pass when this corruptible has put on incorruption?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¿qué palabra que está escrita se cumplirá cuando esto corruptible se haya vestido de incorrupción?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quelle parole écrite s’accomplira lorsque ce corruptible aura revêtu l’incorruption ?</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is swallowed up in victory.”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«Sorbida es la muerte en victoria.»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a été engloutie dans la victoire.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Κατεπόθη ὁ θάνατος εἰς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3:12, Each one work will become clear, if anyone does what?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3:12, Cada obra quedará clara, ¿si alguno hace qué?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3:12, chaque œuvre deviendra claire, si quelqu'un fait quoi?</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builds on this foundation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alguien edifica sobre este fundamento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quelqu'un bâtit sur ce fondement</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ἐποικοδομεῖ ἐπὶ τὸν θεμέλιον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15:33, what attributes of God did Paul describe when he asked God to be with the readers of his letter?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15:33, ¿qué atributos de Dios describió Pablo cuando le pidió a Dios que estuviera con los lectores de su carta?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15:33, quels attributs de Dieu Paul a-t-il décrit lorsqu’il a demandé à Dieu d’être avec les lecteurs de sa lettre?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 God of peace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Dios de paz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paix</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how long is a woman bound by the law to her husband?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¿cuánto tiempo está ligada la mujer por la ley a su marido?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combien de temps une femme est-elle liée par la loi à son mari?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 lives.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éste vive;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tant qu'il est vivant;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ζῶντι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7:13, Paul, not the Lord, said that a woman who has a husband who does not believe should not divorce him if what is the case?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7:13, Pablo, no el Señor, dijo que una mujer que tiene un marido que no cree no debe divorciarse de él, ¿cuál es el caso?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7:13, c’est Paul, et non le Seigneur, qui a dit qu’une femme qui a un mari non croyant ne devrait pas divorcer, si tel est le cas?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circumcision of the heart is not done in the letter but in what?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la circuncisión del corazón no se hace en la letra sino ¿en qué?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la circoncision du cœur ne se fait pas dans la lettre mais dans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he is willing to live with her,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consiente en vivir con ella,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consente à habiter avec elle,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οὗτος συνευδοκεῖ οἰκεῖν μετ’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what did Paul tell the brethren in Corinth to do about whether it is proper for a woman to pray to God with her head uncovered?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¿qué les dijo Pablo a los hermanos de Corinto que hicieran acerca de si era apropiado que una mujer orara a Dios con la cabeza descubierta?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qu’est-ce que Paul a dit aux frères de Corinthe de faire pour savoir s’il est convenable qu’une femme prie Dieu la tête découverte?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among yourselves.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Juzgad vosotros mismos: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Jugez-en vous-mêmes: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ὑμῖν αὐτοῖς κρίνατε·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9:6, Paul asked of only which two people had no right to refrain from working?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9:6, Pablo preguntó sólo ¿cuáles dos personas no tenían derecho a abstenerse de trabajar?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9:6, Paul a demandé seulement quelles étaient les deux personnes qui n’avaient pas le droit de s’abstenir de travailler?</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is it only Barnabas and I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yo y Bernabé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bien, est-ce que moi seul et Barnabas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μόνος ἐγὼ καὶ Βαρναβᾶς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3:28, what phrase begins the apostle Paul's summarizing statement regarding a person being justified by faith apart from the deeds of the law?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3:28, ¿con qué frase comienza la declaración resumida del apóstol Pablo acerca de que una persona es justificada por la fe sin las obras de la ley?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3:28, quelle phrase commence la déclaration résumant l'apôtre Paul concernant une personne justifiée par la foi, sans les œuvres de la loi?</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we conclude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Concluimos, pues,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pensons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λογιζόμεθα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did God lay in Zion? (2 points)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puso Dios en Sión? (2 puntos)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qu’est-ce que Dieu a mis en Sion? (2 points)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stumbling stone and rock of offense,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piedra de tropiezo y roca de caída;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Et un rocher de scandale,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λίθον προσκόμματος καὶ πέτραν σκανδάλου,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6:18, what does he who commits sexual immorality do?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6:18, ¿qué hace el que comete inmoralidad sexual?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6:18, que fait celui qui commet l’immoralité sexuelle?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Spirit,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espíritu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l'esprit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sins against his own body.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su propio cuerpo peca.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pèche contre son propre corps.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ἴδιον σῶμα ἁμαρτάνει.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Paul said each one will receive his own reward according to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Pablo dijo que cada uno recibirá su recompensa ¿según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3:8, Paul dit que chacun recevra sa propre récompense en fonction de quoi?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his own labor.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su labor,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son propre travail.</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τὸν ἴδιον κόπον,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speaks in a tongue, how many should there be in turn?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alguno habla en lenguas, ¿cuántos deben ser a su vez?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parle en langue, combien doivent-ils être à tour de rôle ?</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there be two or at the most three,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sean dos o a lo más tres,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au plus parlent,</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δύο ἢ τὸ πλεῖστον τρεῖς,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saying the he did not praise them.  What did he ask?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diciendo que no los elogiaba. ¿Qué preguntó?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à l’église, puis il y a répondu en disant qu’il ne les louait pas. Qu'a-t-il demandé?</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I praise you in this?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alabaré?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louerai-je?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ἐπαινέσω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a question is asked about those who would oppose God's predestination.  What question is asked?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se hace una pregunta acerca de aquellos que se opondrían a la predestinación de Dios. ¿Qué pregunta se hace?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une question est posée à propos de ceux qui s’opposeraient à la prédestination de Dieu. Quelle question est posée?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he who condemns?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es el que condenará?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condamnera?</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ὁ κατακρινῶν;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What was Paul's divine calling?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¿cuál fue el llamado divino de Pablo?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quel était l’appel divin de Paul?</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deceive by doing what two things?  (2 points)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engañan haciendo ¿qué dos cosas? (2 puntos)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gens qui provoquent des divisions et des offenses contraires à la doctrine trompent en faisant quelles deux choses? (2 points)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called to be an apostle,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llamado a ser apóstol,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appelé à être apôtre,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κλητὸς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6:3, Paul asked the Corinthians a question about the fact that they shall judge angles.  What question did he ask?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6:3, Pablo les preguntó a los corintios sobre el hecho de que debían juzgar los ángulos. ¿Qué pregunta hizo?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6:3, Paul a posé aux Corinthiens une question sur le fait qu’ils devaient juger les angles. Quelle question a-t-il posée?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were the names of the first two people in Corinth who Paul remembered baptizing?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¿cuáles eran los nombres de las dos primeras personas en Corinto que Pablo recordaba haber bautizado?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quels étaient les noms des deux premières personnes à Corinthe dont Paul se souvenait avoir baptisé?</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Crispus and Gaius,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Crispo y a Gayo,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excepté Crispus et Gaïus,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Κρίσπον καὶ Γάϊον,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12:21, by overcoming evil with good what instruction can we obey?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12:21, al vencer el mal con el bien, ¿qué instrucción podemos obedecer?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12:21, en surmontant le mal par le bien, à quelle instruction pouvons-nous obéir?</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overcome by evil,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seas vencido de lo malo,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laisse pas vaincre par le mal,</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νικῶ ὑπὸ τοῦ κακοῦ,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is the bread which we break?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es el pan que partimos?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quel est le pain que nous rompons?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not the communion of the body of Christ?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la comunión del cuerpo de Cristo?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n'est-il pas la communion au corps de Christ?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κοινωνία τοῦ σώματος τοῦ Χριστοῦ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did Paul say we have  not received?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dijo Pablo que no hemos recibido?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qu’est-ce que Paul dit que nous n’avons pas reçu?</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smooth words and flattering speech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 suaves palabras y halagos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des paroles douces et flatteuses,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χρηστολογίας καὶ εὐλογίας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the spirit of the world,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del mundo,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nous n'avons pas reçu l'esprit du monde,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οὐ τὸ πνεῦμα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5:7, what should you do that you may be a new lump?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5:7, ¿qué debes hacer para ser una nueva masa?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5:7, que devez-vous faire pour devenir une nouvelle masse?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purge out the old leaven,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Limpiaos, pues, de la vieja levadura,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disparaître le vieux levain,</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ἐκκαθάρατε τὴν παλαιὰν ζύμην,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who should we not tempt?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¿a quién no debemos tentar?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qui ne devrions-nous pas tenter?</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Señor,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How often does Paul say he makes mention of the Romans in his prayers?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¿con qué frecuencia Pablo dice que menciona a los romanos en sus oraciones?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1:9, à quelle fréquence Paul dit-il qu'il fait mention des Romains dans ses prières?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without ceasing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sin cesar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fais sans cesse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ἀδιαλείπτως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without asking questions when eating dinner hosted by an unbeliever?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sin hacer preguntas cuando cenas con un incrédulo?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 dit Paul que vous devriez faire sans poser de questions lorsque vous dînez chez un incroyant?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whatever is set before you,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os ponga delante comed,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 de tout ce qu'on vous présentera,</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παρατιθέμενον ὑμῖν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saying sums up the commandments?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13:9, ¿qué dicho resume los mandamientos?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13:9, quelle parole résume les commandements?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Paul asks a question for us to consider if we were to think about doing something that would provoke the Lord to jealousy.  What did he ask?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Pablo nos hace una pregunta que debemos considerar si pensáramos en hacer algo que provocaría a celos al Señor. ¿Qué preguntó?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10:22, Paul nous pose une question à considérer si nous envisageons de faire quelque chose qui provoquerait la jalousie du Seigneur. Qu'a-t-il demandé?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shall love your neighbor as yourself.”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«Amarás a tu prójimo como a ti mismo.»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aimeras ton prochain comme toi-même.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Ἀγαπήσεις τὸν πλησίον σου ὡς σεαυτόν.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another, what is given to one through the Spirit?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otro se le da, ¿qué se le da a uno por el Espíritu?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un autre, qu’est-ce qui est donné à quelqu’un par l’Esprit?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the word of wisdom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sabiduría;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sagesse;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δίδοται λόγος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how do we have access into grace?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¿cómo tenemos acceso a la gracia?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 comment avons-nous accès à la grâce?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also we have access by faith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también tenemos entrada por la fe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nous devons d'avoir eu par la foi</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τὴν προσαγωγὴν ἐσχήκαμεν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we stronger than He?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acaso más fuertes que él?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Sommes-nous plus forts que lui?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ἰσχυρότεροι αὐτοῦ ἐσμεν;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our fathers drank of that spiritual Rock.  What did this Rock do?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nuestros padres bebieron de esa Roca espiritual. ¿Qué hizo esta Roca?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10:4, nos pères ont bu de ce Rocher spirituel. Qu'a fait ce Rocher?</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followed them,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seguía.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les suivait,</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ἔπινον γὰρ ἐκ πνευματικῆς ἀκολουθούσης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who was Rebecca told shall serve the younger of her children?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¿a quién se le dijo a Rebeca que serviría al menor de sus hijos?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9:12, à qui Rebecca a-t-elle dit qu’elle servirait le plus jeune de ses enfants?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was said to her, “The older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Dios le dijo a Rebeca: «El mayor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fut dit à Rébecca: L'aîné</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ἐρρέθη αὐτῇ ὅτι Ὁ μείζων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6:14, who raised up the Lord?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6:14, ¿quién resucitó al Señor?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6:14, qui a suscité le Seigneur?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7:37, Paul said that he does well who has determined in his heart that what?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7:37, Pablo dijo que hace bien el que ha determinado en su corazón ¿qué?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7:37, Paul a dit que celui qui a décidé dans son cœur que quoi?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will keep his virgin,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guardar virgen a su hija,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garder sa fille vierge,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τηρεῖν τὴν ἑαυτοῦ παρθένον,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5:19, how were many made sinners?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5:19, ¿cuántos fueron hechos pecadores?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5:19, combien de personnes ont-elles été rendues pécheresses?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by one man’s disobedience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por la desobediencia de un hombre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par la désobéissance d'un seul homme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διὰ τῆς παρακοῆς τοῦ ἑνὸς ἀνθρώπου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speaks mysteries in what?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¿en qué habla misterios?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dit des mystères en quoi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in the spirit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por el Espíritu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esprit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πνεύματι δὲ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have 3 reasons why he encouraged Christians to not get married: for your own profit, for what is proper, and what other reason?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tiene 3 razones por las cuales animaba a los cristianos a no casarse: ¿por beneficio propio, por lo que es propio y por qué otra razón?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7:35, Paul a trois raisons pour lesquelles il a encouragé les chrétiens à ne pas se marier : pour votre propre profit, pour ce qui est convenable et pour quelle autre raison?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you may serve the Lord without distraction.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que sin impedimento os acerquéis al Señor.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vous attacher au Seigneur sans distraction.</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εὐπάρεδρον τῷ κυρίῳ ἀπερισπάστως.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3:23, Qu'est-ce qui est à toi?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est à vous;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7:25, Paul gives judgment concerning virgins as what kind of person?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7:25, ¿Pablo juzga a las vírgenes como qué clase de persona?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7:25, Paul donne un jugement concernant les vierges : quel genre de personne?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one whom the Lord in His mercy has made trustworthy.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quien ha alcanzado misericordia del Señor para ser digno de confianza.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ayant reçu du Seigneur miséricorde pour être fidèle.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ἠλεημένος ὑπὸ κυρίου πιστὸς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who also will be grafted in if they do not continue in unbelief?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¿quiénes también serán injertados si no continúan en incredulidad?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qui aussi sera enté s’il ne persiste pas dans l’incrédulité?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also,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aun ellos,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de même,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κἀκεῖνοι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means about the same thing as saying that God will bring to nothing the understanding of the prudent?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significa lo mismo que decir que Dios anulará el entendimiento de los prudentes?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 signifie à peu près la même chose que de dire que Dieu réduira à néant l’intelligence des hommes prudents?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4:11, Abraham received a seal of the righteousness of the faith which he had when?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4:11, Abraham recibió el sello de la justicia de la fe que tenía ¿cuándo?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4:11, Abraham a reçu un signe de la justice de la foi qu’il avait, quand?</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while still uncircumcised,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tuvo cuando aún no había sido circuncidado,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était incirconcis,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ἀκροβυστίᾳ,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how did the author of Romans come to know covetousness?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¿cómo llegó el autor de Romanos a conocer la codicia?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7:7, comment l’auteur de Romains a-t-il connu la convoitise?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law had said, “You shall not covet.”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la Ley no dijera: «No codiciarás».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loi n'eût dit: Tu ne convoiteras point.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ᾔδειν εἰ μὴ ὁ νόμος ἔλεγεν· Οὐκ ἐπιθυμήσεις·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whom do you sin against in addition to sinning against Christ if you wound the conscience of a weak brother?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¿contra quién pecas además de pecar contra Cristo si hieras la conciencia de un hermano débil?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contre qui péchez-vous en plus de pécher contre Christ si vous blessez la conscience d’un frère faible?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you thus sin against the brethren,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 manera, pues, pecando contra los hermanos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péchant de la sorte contre les frères,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ἁμαρτάνοντες εἰς τοὺς ἀδελφοὺς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why did God give greater honor to the part which lacks it?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qué Dios dio mayor honor a la parte que carece de él?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pourquoi Dieu a-t-il accordé plus d’honneur à la partie qui en manque?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should be no schism in the body, but that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haya divisiones en el cuerpo, sino que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n'y ait pas de division dans le corps, mais que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ᾖ σχίσμα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grace of God was given to you by whom?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¿quién te dio la gracia de Dios?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la grâce de Dieu vous a été donnée par qui?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Christ Jesus,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“I will destroy the wisdom of the wise,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escrito: «Destruiré la sabiduría de los sabios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est-il écrit: Je détruirai la sagesse des sages,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γέγραπται γάρ· Ἀπολῶ τὴν σοφίαν τῶν σοφῶν,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Christ was made alive as the firstfruits?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Cristo fue vivificado como primicias?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quelle affirmation contraste avec l’affirmation selon laquelle Christ a été rendu vivant comme les prémices ?</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afterward those who are Christ’s at His coming.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los que son de Cristo, en su venida.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ceux qui appartiennent à Christ, lors de son avènement.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οἱ τοῦ Χριστοῦ ἐν τῇ παρουσίᾳ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why did Paul say that he would never again eat meat if food makes his brother stumble?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¿por qué dijo Pablo que nunca más comería carne si la comida hace tropezar a su hermano?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8:13, pourquoi Paul a-t-il dit qu’il ne mangerait plus jamais de viande si la nourriture faisait trébucher son frère?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I make my brother stumble.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poner tropiezo a mi hermano.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ne pas scandaliser mon frère.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τὸν ἀδελφόν μου σκανδαλίσω.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we are the Lord's even if either of two things happen.  What are these two things? (2 points)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somos del Señor incluso si sucede cualquiera de dos cosas. ¿Cuáles son estas dos cosas? (2 puntos)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14:8, nous appartenons au Seigneur même si l’une ou l’autre de deux choses se produit. Quelles sont ces deux choses? (2 points)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we live or die,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sea que vivamos o que muramos,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nous vivions, soit que nous mourions,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οὖν ζῶμεν ἐάν τε ἀποθνῄσκωμεν,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addition to being an instructor of the foolish, who else do those who know God's law teach?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además de ser instructor de los necios, ¿a quién más enseñan los que conocen la ley de Dios?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en plus d’être un instructeur pour les insensés, qui d’autre ceux qui connaissent la loi de Dieu enseignent-ils?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teacher of babes,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maestro de niños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maître des ignorants,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διδάσκαλον νηπίων,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root is holy, what else is holy?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 raíz es santa, ¿qué más es santo?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la racine est sainte, qu’est-ce qui est saint?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are the branches.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son las ramas.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le sont aussi.</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who will perish without the law?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¿quién perecerá sin la ley?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qui périra sans la loi?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for what dual purpose did God set forth Jesus as a propitiation by His blood, through faith?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¿con qué doble propósito Dios presentó a Jesús como propiciación por Su sangre, mediante la fe?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dans quel double objectif Dieu a-t-il présenté Jésus comme propitiation par son sang, par la foi?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just and the justifier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él sea el justo y el que justifica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être juste tout en justifiant</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δίκαιον καὶ δικαιοῦντα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what rhetorical question is asked about an uncircumcised man who keeps the righteous requirements of the law?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¿qué pregunta retórica se hace acerca de un hombre incircunciso que guarda los justos requisitos de la ley?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2:26, quelle question rhétorique est posée à propos d’un homme incirconcis qui observe les justes exigences de la loi?</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his uncircumcision be counted as circumcision?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considerada su incircuncisión como circuncisión?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 incirconcision ne sera-t-elle pas tenue pour circoncision?</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ἡ ἀκροβυστία αὐτοῦ εἰς περιτομὴν λογισθήσεται;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with what words did Paul use to describe the people he wanted to be greeted in the household of Narcissus?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¿con qué palabras usó Pablo para describir a las personas que quería ser recibido en la casa de Narciso?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avec quels mots Paul a-t-il utilisé pour décrire les personnes qu’il voulait être accueillies dans la maison de Narcisse?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in the Lord.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cuales están en el Señor.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dans le Seigneur.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ὄντας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in whose name did Paul say the Corinthians should deliver the one who had performed the immoral sexual act to Satan?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¿en nombre de quién dijo Pablo que los corintios debían entregar a Satanás al que había realizado el acto sexual inmoral?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5:4, au nom de qui Paul a-t-il dit que les Corinthiens devraient livrer à Satan celui qui avait commis un acte sexuel immoral?</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name of our Lord Jesus Christ,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nombre de nuestro Señor Jesucristo,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nom du Seigneur Jésus,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ὀνόματι τοῦ κυρίου ἡμῶν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4:10, in contrast to the apostles being fools for Christ's sake, how are the brethren in Corinth?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4:10, a diferencia de los apóstoles que eran necios por causa de Cristo, ¿cómo son los hermanos en Corinto?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4:10, contrairement aux apôtres qui sont insensés à cause du Christ, comment vont les frères de Corinthe?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wise in Christ!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prudentes en Cristo;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vous êtes sages en Christ;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φρόνιμοι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have sinned without law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sin la Ley han pecado,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ceux qui ont péché sans la loi</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ἀνόμως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7:21, Paul said that if a slave can be made free what should he do?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7:21, Pablo dijo que si un esclavo puede ser liberado, ¿qué debe hacer?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7:21, Paul a dit que si un esclave peut être affranchi, que doit-il faire?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rather use it.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aprovéchala,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profites-en plutôt.</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χρῆσαι.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addition to being a teacher of babes, who else do those who know God's law instruct?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además de ser maestros de niños, ¿a quién más instruyen los que conocen la ley de Dios?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2:20, en plus d’être un éducateur pour les bébés, qui d’autre ceux qui connaissent la loi de Dieu instruisent-ils?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 instructor of the foolish,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instructor de los ignorantes,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docteur des insensés,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παιδευτὴν ἀφρόνων,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asking if he should praise them in this. What was the question?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preguntándoles si debía elogiarlos por esto. ¿Cual era la pregunta?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d’église, puis il y a répondu en leur demandant s’il devait les féliciter pour cela. Quelle était la question?</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say to you?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diré?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dirai-je?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εἴπω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should we do neither to the Jew or the Greeks or to the church of God?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¿qué debemos hacer ni a los judíos ni a los griegos ni a la iglesia de Dios?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10:32, que devrions-nous faire ni aux Juifs, ni aux Grecs, ni à l’Église de Dieu?</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 no offense,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seáis tropiezo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soyez en scandale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ἀπρόσκοποι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enables people to preach?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permite a la gente predicar?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qui permet aux gens de prêcher?</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are sent?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son enviados?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sont pas envoyés?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ἀποσταλῶσιν;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what id Paul say about Rufus's mother that shows that she was special to Paul?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¿qué dijo Pablo acerca de la madre de Rufus que muestra que ella era especial para Pablo?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qu'est-ce que Paul a dit à propos de la mère de Rufus qui montre qu'elle était spéciale pour Paul?</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is a brief way of describing those who do not walk according to the flesh, but instead walk according to the Spirit?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¿cuál es una manera breve de describir a aquellos que no andan según la carne, sino según el Espíritu?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 quelle est une brève façon de décrire ceux qui ne marchent pas selon la chair, mais qui marchent plutôt selon l’Esprit?</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in Christ Jesus,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están en Cristo Jesús,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qui sont en Jésus Christ.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for what two reasons has Jesus Christ become a servant to the circumcision?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¿por qué dos razones Jesucristo llegó a ser siervo de la circuncisión?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15:8, pour quelles deux raisons Jésus-Christ est-il devenu serviteur de la circoncision?</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truth of God, to confirm the promises made to the fathers,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la verdad de Dios, para confirmar las promesas hechas a los padres,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prouver la véracité de Dieu en confirmant les promesses faites aux pères,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ἀληθείας θεοῦ, εἰς τὸ βεβαιῶσαι τὰς ἐπαγγελίας τῶν πατέρων,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he was saying these things as what kind of a being?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estaba diciendo estas cosas ¿como qué clase de ser?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s’il disait ces choses en tant que quel genre d’être?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mere man?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como hombre?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n'existent-elles que dans les usages des hommes?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was Paul's nationality, lineage and tribe? (3 points)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¿cuál era la nacionalidad, linaje y tribu de Pablo? (3 puntos)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quelle était la nationalité, la lignée et la tribu de Paul? (3points)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also am an Israelite, of the seed of Abraham, of the tribe of Benjamin.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también soy israelita, descendiente de Abraham, de la tribu de Benjamín.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moi aussi je suis Israélite, de la postérité d'Abraham, de la tribu de Benjamin.</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ἐγὼ Ἰσραηλίτης εἰμί, ἐκ σπέρματος Ἀβραάμ, φυλῆς Βενιαμίν.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5:18, what was the result of the free gift coming to all men?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5:18, ¿cuál fue el resultado del don gratuito que recibió todos los hombres?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5:18, que s’est-il passé à la suite de l’acte juste d’un seul homme?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resulting in justification of life.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justificación que produce vida.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s'étend à tous les hommes.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δικαίωσιν ζωῆς·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mine.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es también mía.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aussi la mienne.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what is Paul confident that the Romans are full of in addition to all knowledge?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¿de qué está seguro Pablo que los romanos están llenos además de todo conocimiento?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quoi Paul est-il convaincu que les Romains sont remplis de connaissances en plus de toute connaissance?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also are full of goodness,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vosotros mismos estáis llenos de bondad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êtes pleins de bonnes dispositions,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αὐτοὶ μεστοί ἐστε ἀγαθωσύνης,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who does by nature the things contained in the law, although not having the law?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¿quién hace por naturaleza lo que está contenido en la ley, aunque no tenga la ley?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qui fait par nature les choses contenues dans la loi, bien qu’il n’ait pas la loi?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Gentiles,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los gentiles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les païens,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γὰρ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what words are used to describe idea that we shall not all sleep but we shall all be changed?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¿qué palabras se usan para describir la idea de que no todos dormiremos pero todos seremos transformados?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quels mots sont utilisés pour décrire l’idée selon laquelle nous ne dormirons pas tous mais que nous serons tous transformés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Behold, I tell you a mystery: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un misterio: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je vous dis un mystère: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ἰδοὺ μυστήριον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15:16, Paul was ministering the gospel of God that the offering of the Gentiles might be acceptable. How would their offering be made acceptable?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15:16, Pablo estaba ministrando el evangelio de Dios para que la ofrenda de los gentiles fuera aceptable. ¿Cómo se haría aceptable su oferta?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15:16, Paul annonçait l’Évangile de Dieu afin que l’offrande des Gentils soit acceptable. Comment leur offre serait-elle rendue acceptable?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sanctified by the Holy Spirit.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santificada por el Espíritu Santo.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sanctifiée par l'Esprit Saint.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ἡγιασμένη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when will that which is in part be done away?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¿cuándo desaparecerá lo que es en parte?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quand ce qui est en partie sera-t-il aboli?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