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practice such things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practican tales cosas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commettent de telles choses,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τοιαῦτα πράσσοντες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whom did Paul ask the saints in Rome to greet? (2 points)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¿a quién pidió Pablo que saludaran los santos en Roma? (2 puntos)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qui Paul a-t-il demandé aux saints de Rome de saluer? (2 points)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Priscilla and Aquila,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Priscila y a Aquila,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Prisca et Aquilas,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Πρίσκαν καὶ Ἀκύλαν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as a result of Adam's sin?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como resultado del pecado de Adán?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 s’est-il passé à la suite du péché d’Adam?</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many died,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por la transgresión de aquel uno muchos murieron,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par l'offense d'un seul il en est beaucoup qui sont morts,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οἱ πολλοὶ ἀπέθανον,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who needs to be found faithful?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¿quién necesita ser hallado fiel?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4:2, qui doit être trouvé fidèle?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it is required in stewards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lo que se requiere de los administradores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ce qu'on demande des dispensateurs,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ὧδε λοιπὸν ζητεῖται ἐν τοῖς οἰκονόμοις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things does Paul say that he does doe?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cosas dice Pablo y hace?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quelles choses Paul dit-il faire?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I hate, that I do.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que detesto, eso hago.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ce que je hais.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ὃ μισῶ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where did Paul teach that each one should walk as God distrusted and as the Lord called?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¿dónde enseñó Pablo que cada uno debe caminar como Dios desconfió y como el Señor llamó?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7:17, où Paul a-t-il enseigné que chacun doit marcher selon la méfiance de Dieu et selon l’appel du Seigneur?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was the outcome of Abraham hoping when there appeared no reason to hope?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¿cuál fue el resultado de la esperanza de Abraham cuando no parecía haber razón para esperar?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 a été le résultat de l’espoir d’Abraham alors qu’il ne semblait y avoir aucune raison d’espérer?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he became the father of many nations,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llegar a ser padre de muchas naciones,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 devint père d'un grand nombre de nations,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αὐτὸν πατέρα πολλῶν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which group is specifically mentioned alongside the circumcised as those for whom God will justify by faith?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¿qué grupo se menciona específicamente junto a los circuncidados como aquellos a quienes Dios justificará por la fe?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quel groupe est spécifiquement mentionné aux côtés des circoncis comme ceux pour lesquels Dieu justifiera par la foi?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uncircumcised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la incircuncisión.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incirconcis.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this book's readers to receive what two things from God our Father and the Lord Jesus Christ? (2 points)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los lectores de este libro recibieran dos cosas de Dios nuestro Padre y del Señor Jesucristo. (2 puntos)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les lecteurs de ce livre reçoivent quelles deux choses de Dieu notre Père et du Seigneur Jésus-Christ ? (2 points)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ordain in all the churches.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ordeno en todas las iglesias.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ainsi que je l'ordonne dans toutes les Églises.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ἐν ταῖς ἐκκλησίαις πάσαις διατάσσομαι.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is it that all have sinned and fall short of?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es lo que todos pecaron y están destituidos?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qu’est-ce que tous ont péché et dont ils sont privés?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glory of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gloria de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gloire de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whom does Paul thank for delivering him from this body of death?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quién agradece Pablo por librarlo de este cuerpo de muerte?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qui Paul remercie-t-il de l’avoir délivré de ce corps de mort?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Dios,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Grâces soient rendues à Dieu</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what did Paul say by concession to the unmarried and to the widows?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¿qué dijo Pablo en concesión a los solteros y a las viudas?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que dit Paul par concession aux célibataires et aux veuves?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them if they remain even as I am;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bueno les sería quedarse como yo;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qu'il leur est bon de rester comme moi.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αὐτοῖς ἐὰν μείνωσιν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why is Paul writing these things?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¿por qué Pablo escribe estas cosas?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pourquoi Paul écrit-il ces choses?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entreat?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suplican?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implorent?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defamed,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difaman,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calomniés,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δυσφημούμενοι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why should the unbeliever be permitted to depart from a marriage?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¿por qué se le debe permitir al incrédulo abandonar un matrimonio?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pourquoi un incroyant devrait-il être autorisé à se séparer d’un mariage?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called us to peace.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a vivir en paz nos llamó Dios.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a appelés à vivre en paix.</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δὲ εἰρήνῃ κέκληκεν ἡμᾶς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what do some people do why smooth words and flattering speech?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hacen algunas personas con palabras suaves y halagos?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que font certaines personnes, pourquoi des paroles douces et des discours flatteurs?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engañan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séduisent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ἐξαπατῶσι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concerning righteousness, what shall happen to us who believe in Him who raised up Jesus our Lord from the dead?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en cuanto a la justicia, ¿qué nos sucederá a los que creemos en Aquel que levantó de los muertos a Jesús nuestro Señor?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concernant la justice, qu’arrivera-t-il à nous qui croyons en Celui qui a ressuscité d’entre les morts Jésus notre Seigneur?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warn you.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vous avertis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νουθετῶν·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shall be imputed to us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igualmente ha de ser contada,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cela sera imputé,</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μέλλει λογίζεσθαι,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what will no one do?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¿qué nadie hará?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que fera personne?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glory in His presence.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jacte en su presencia.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 glorifie devant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μὴ καυχήσηται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by what act was Jesus declared to be the Son of God?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¿mediante qué acto fue declarado Jesús Hijo de Dios?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par quel acte Jésus a-t-il été déclaré Fils de Dieu?</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resurrection from the dead.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resurrección de entre los muertos.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résurrection d'entre les morts), Jésus Christ notre Seigneur,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ἀναστάσεως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how does Paul not fight?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¿cómo es que Pablo no pelea?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comment Paul ne se bat-il pas?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one who beats the air.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quien golpea el aire;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battant l'air.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ἀέρα δέρων·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who will glory in God's presence?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se gloriará en la presencia de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qui se glorifiera en présence de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flesh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nadie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nulle chair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σὰρξ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Paul's gospel and the preaching of Jesus Christ according to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el evangelio de Pablo y la predicación de Jesucristo según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Dieu est capable de vous établir selon l'évangile de Paul et la prédication de Jésus-Christ selon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revelation of the mystery kept secret since the world began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revelación del misterio que se ha mantenido oculto desde tiempos eternos,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conformément à la révélation du mystère caché pendant des siècles,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will the following types of people not do: fornicators, idolaters, adulterers, homosexuals, sodomites, thieves, covetous, drunkards, revilers, nor extortioners?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¿qué no harán los siguientes tipos de personas: los fornicarios, los idólatras, los adúlteros, los homosexuales, los sodomitas, los ladrones, los avaros, los borrachos, los maldicientes ni los extorsionadores?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6:10, que ne feront pas les types de personnes suivants : fornicateurs, idolâtres, adultères, homosexuels, sodomites, voleurs, cupides, ivrognes, outrageurs ou ravisseurs?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inherit the kingdom of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heredarán el reino de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n'hériteront le royaume de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answered a question he asked by saying that he may not abuse his authority in the gospel.  What question did he ask?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respondió a una pregunta que hizo diciendo que no podía abusar de su autoridad en el evangelio. ¿Qué pregunta hizo?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a répondu à une question qu’il avait posée en disant qu’il ne pouvait pas abuser de son autorité dans l’Évangile. Quelle question a-t-il posée?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my reward then?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pues, es mi recompensa?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donc ma récompense?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οὖν μού ἐστιν ὁ μισθός;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how did Paul feel about the fact that he had only baptized a few of the people in Corinth?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¿cómo se sintió Pablo por el hecho de que solo había bautizado a unas pocas personas en Corinto?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pensait Paul du fait qu’il n’avait baptisé que quelques habitants de Corinthe?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action did Paul ask the saints in Rome to do when they greeted each other?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acción pidió Pablo a los santos en Roma que hicieran cuando se saludaban?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quelle action Paul demande-t-il aux saints de Rome de faire lorsqu’ils se saluent?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to save those who believe through the foolishness of the message preached?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salvar a los que creen por la necedad del mensaje predicado?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qui a prévu de sauver ceux qui croient à travers la folie du message prêché?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agradó a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plu à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how are the apostles treated even though they bless other people?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¿cómo se trata a los apóstoles aunque bendicen a otras personas?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comment les apôtres sont-ils traités même s’ils bénissent d’autres personnes?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reviled,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maldicen,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injuriés,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λοιδορούμενοι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words describe the number of fathers that the Corinthians have?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palabras describen el número de padres que tenían los corintios?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quels mots décrivent le nombre de pères qu’ont les Corinthiens?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do not have many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tendréis muchos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n'avez cependant pas plusieurs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πολλοὺς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about  the thoughts of the wise?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de los pensamientos de los sabios?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 des pensées des sages?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futile.”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 que son vanos.»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sait qu'elles sont vaines.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εἰσὶν μάταιοι.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God has distributed to each one and as what else?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una persona debe andar como Dios le ha repartido a cada uno y ¿como qué más?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Dieu l’a distribué à chacun et comme quoi d’autre?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has called each one,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según era cuando Dios lo llamó: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l'appel qu'il a reçu de Dieu.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κέκληκεν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good that he wants to do?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bien que quiere hacer?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bien qu’il veut faire?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do;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fais pas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How does Paul refer to the Corinthians?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¿cómo se refiere Pablo a los corintios?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comment Paul fait-il référence aux Corinthiens?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what fell on Christ?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cayó sobre Cristo?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qu’est-il tombé sur 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“The reproaches of those who reproached You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«Los vituperios de los que te vituperaban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selon qu'il est écrit: Les outrages de ceux qui t'insultent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 Οἱ ὀνειδισμοὶ τῶν ὀνειδιζόντων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whom does Paul thank that the faith of the people in Rome is spoken of throughout the whole world?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¿a quién agradece Pablo porque la fe del pueblo de Roma se divulga en todo el mundo?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à qui Paul remercie-t-il que la foi des habitants de Rome soit connue dans le monde entier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I thank my God through Jesus Christ for you all,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doy gracias a mi Dios, mediante Jesucristo, por todos vosotros,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d'abord grâces à mon Dieu par Jésus Christ, au sujet de vous tous,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εὐχαριστῶ τῷ θεῷ μου διὰ Ἰησοῦ Χριστοῦ περὶ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what did God do concerning the gospel of God through His prophets in the Holy Scriptures?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¿qué hizo Dios con respecto al evangelio de Dios a través de Sus profetas en las Sagradas Escrituras?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qu’a fait Dieu concernant l’Évangile de Dieu à travers ses prophètes dans les Saintes Écritures?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promised before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él había prometido antes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avait été promis auparavant de la part de Dieu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προεπηγγείλατο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what happened to Christ that signifies that we also should walk in newness of life?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¿qué le sucedió a Cristo que significa que nosotros también debemos andar en novedad de vida?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qu’est-il arrivé à Christ qui signifie que nous devons aussi marcher en nouveauté de vie?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just as Christ was raised from the dead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como Cristo resucitó de los muertos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Christ est ressuscité des morts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ἠγέρθη Χριστὸς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it is better to marry than to do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¿es mejor casarse que hacer qué?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il vaut mieux se marier que faire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to burn with passion.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estarse quemando.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brûler.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πυροῦσθαι.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become a stumbling block to those who are weak?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convertirse en piedra de tropiezo para los débiles?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qu’est-ce qui pourrait devenir une pierre d’achoppement pour ceux qui sont faibles?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beware lest somehow this liberty of yours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procurad que esta libertad vuestra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Prenez garde, toutefois, que votre liberté</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δὲ μή πως ἡ ἐξουσία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flesh he serves the law of sin.  What is the other part? (2 points)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carne sirve a la ley del pecado. ¿Cuál es la otra parte? (2 puntos)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la chair il sert la loi du péché. Quelle est l’autre partie? (2 points)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with the mind I myself serve the law of God,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mismo con la mente sirvo a la ley de Dios,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moi-même, je suis par l'entendement esclave de la loi de Dieu,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αὐτὸς ἐγὼ τῷ μὲν νοῒ δουλεύω νόμῳ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save those who believe through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¿agradó a Dios salvar a los que creen mediante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par quoi a-t-il plu à Dieu de sauver ceux qui croient?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foolishness of the message preached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locura de la predicación.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folie de la prédication.</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μωρίας τοῦ κηρύγματος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by what power does Paul ask God to make us abound in hope?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¿con qué poder le pide Pablo a Dios que nos haga abundar en esperanza?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par quelle puissance Paul demande-t-il à Dieu de nous donner une espérance abondante?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Holy Spirit.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poder del Espíritu Santo.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du Saint Esprit!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 ἁγίου.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what is the first quote used to support that the Gentiles might glorify God for His mercy?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¿cuál es la primera cita que se usa para respaldar que los gentiles puedan glorificar a Dios por Su misericordia?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15:9, quelle est la première citation utilisée pour soutenir que les Gentils pourraient glorifier Dieu pour sa miséricorde?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this reason I will confess to You among the Gentiles, And sing to Your name.”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tanto, yo te confesaré entre los gentiles y cantaré a tu nombre.»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pourquoi je te louerai parmi les nations, Et je chanterai à la gloire de ton nom. Il est dit encore: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Διὰ τοῦτο ἐξομολογήσομαί σοι ἐν ἔθνεσι, καὶ τῷ ὀνοματί σου ψαλῶ.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is righteousness and peace and joy and not eating and drinking?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es la justicia, la paz y el gozo y no comer ni beber?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qu’est-ce que la justice, la paix et la joie, sinon le fait de ne pas manger ni boire?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until what point in time have the apostles been defamed?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¿hasta qué momento los apóstoles han sido difamados?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jusqu’à quand les apôtres ont-ils été diffamés?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ahora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maintenant.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who is bound by the law to her husband as long as he lives?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¿quién está sujeta por la ley a su marido mientras éste vive?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qui est liée par la loi à son mari aussi longtemps qu’il vit?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woman who has a husband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une femme mariée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ὕπανδρος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reino de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say of the wisdom and rulers of this age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dice Pablo de la sabiduría y los gobernantes de este siglo?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de la sagesse et des dirigeants de ce siècle?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coming to nothing.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perecen.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vont être anéantis;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καταργουμένων·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who ought to bear with the scruples of the weak?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¿quién debe soportar los escrúpulos de los débiles?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qui doit supporter les scrupules des faibles?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then who are strong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somos fuertes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forts,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Ὀφείλομεν δὲ ἡμεῖς οἱ δυνατοὶ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where did Paul say that it was recorded that you shall not muzzle an ox while it treads out the grain?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¿dónde dijo Pablo que estaba registrado que no se pondrá bozal al buey mientras trilla?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où Paul a-t-il dit qu’il a été écrit qu’il ne faut pas museler un bœuf pendant qu’il foule le grain?</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in the law of Moses,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de Moisés está escrito: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dans la loi de Moïse: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τῷ Μωϋσέως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does Paul do the things that he doesn't want to do?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¿Pablo hace las cosas que no quiere hacer?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7:17, Paul fait-il les choses qu’il ne veut pas faire?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For the temple of God is holy, and you are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¿Que es santo?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Car le temple de Dieu est saint, et vous êtes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temple you are.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templo de Dios, el cual sois vosotros,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êtes.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ἐστε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what do Gentiles, who do not have the law, sometimes do by nature?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¿qué hacen a veces por naturaleza los gentiles, que no tienen la ley?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2:14, que font parfois par nature les Gentils, qui n’ont pas la loi?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nature do the things in the law,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hacen por naturaleza lo que es de la Ley,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font naturellement ce que prescrit la loi,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φύσει τὰ τοῦ νόμου ποιῶσιν,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happened to us who were God's enemies through the death of His Son?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pasó a nosotros que éramos enemigos de Dios por la muerte de Su Hijo?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qu'est-il arrivé à nous qui étions les ennemis de Dieu à cause de la mort de son Fils?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reconciled to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reconciliados con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été réconciliés avec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κατηλλάγημεν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it is no longer I who do it,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ya no soy yo quien hace aquello,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ce n'est plus moi qui le fais,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for whom does Christ live?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¿para quién vive Cristo?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pour qui Christ vit-il?</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life that He lives, He lives to God.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vive, para Dios vive.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revenu à la vie, et c'est pour Dieu qu'il vit.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δὲ ζῇ, ζῇ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wife?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la esposa?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la femme?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unbelieving husband is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marido no creyente 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mari non-croyant est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ἀνὴρ ὁ ἄπιστος ἐν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question does Paul ask to begin his comparison of Jews to him and his followers concerning their standing before God?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¿qué pregunta hace Pablo para comenzar a comparar a los judíos con él y sus seguidores en cuanto a su posición ante Dios?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quelle question Paul pose-t-il pour commencer sa comparaison des Juifs avec lui et ses disciples concernant leur position devant Dieu?</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Are we better than they?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¿Somos nosotros mejores que ellos?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sommes-nous plus excellents?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προεχόμεθα;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why does Romans speak in human terms?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¿por qué los romanos hablan en términos humanos?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pourquoi les Romains parlent-ils en termes humains?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weakness of your flesh.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vuestra humana debilidad: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faiblesse de votre chair.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ἀσθένειαν τῆς σαρκὸς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do the people with a debased mind know are deserving of death under the righteous judgment of God?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¿a quiénes reconocen las personas de mente degradada como merecedores de la muerte bajo el justo juicio de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 parmi les gens à l’esprit dégradé savent-ils qu’ils méritent la mort sous le juste jugement de Dieu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